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64" r:id="rId1"/>
  </p:sldMasterIdLst>
  <p:sldIdLst>
    <p:sldId id="256" r:id="rId2"/>
    <p:sldId id="342" r:id="rId3"/>
    <p:sldId id="261" r:id="rId4"/>
    <p:sldId id="302" r:id="rId5"/>
    <p:sldId id="326" r:id="rId6"/>
    <p:sldId id="327" r:id="rId7"/>
    <p:sldId id="329" r:id="rId8"/>
    <p:sldId id="283" r:id="rId9"/>
    <p:sldId id="338" r:id="rId10"/>
    <p:sldId id="339" r:id="rId11"/>
    <p:sldId id="341" r:id="rId12"/>
    <p:sldId id="340" r:id="rId13"/>
    <p:sldId id="279" r:id="rId14"/>
    <p:sldId id="330" r:id="rId15"/>
    <p:sldId id="321" r:id="rId16"/>
    <p:sldId id="277" r:id="rId17"/>
    <p:sldId id="306" r:id="rId18"/>
    <p:sldId id="264" r:id="rId19"/>
    <p:sldId id="305" r:id="rId20"/>
    <p:sldId id="265" r:id="rId21"/>
    <p:sldId id="313" r:id="rId22"/>
    <p:sldId id="325" r:id="rId23"/>
    <p:sldId id="278" r:id="rId24"/>
    <p:sldId id="280" r:id="rId25"/>
    <p:sldId id="328" r:id="rId26"/>
    <p:sldId id="281" r:id="rId27"/>
    <p:sldId id="343" r:id="rId28"/>
    <p:sldId id="344" r:id="rId29"/>
    <p:sldId id="319" r:id="rId30"/>
    <p:sldId id="303" r:id="rId31"/>
    <p:sldId id="318" r:id="rId32"/>
    <p:sldId id="309" r:id="rId33"/>
    <p:sldId id="296" r:id="rId34"/>
    <p:sldId id="297" r:id="rId35"/>
    <p:sldId id="294" r:id="rId36"/>
    <p:sldId id="295" r:id="rId37"/>
    <p:sldId id="298" r:id="rId38"/>
    <p:sldId id="300" r:id="rId39"/>
    <p:sldId id="299" r:id="rId40"/>
    <p:sldId id="323" r:id="rId41"/>
    <p:sldId id="331" r:id="rId42"/>
    <p:sldId id="332" r:id="rId43"/>
    <p:sldId id="333" r:id="rId44"/>
    <p:sldId id="324" r:id="rId45"/>
    <p:sldId id="337" r:id="rId46"/>
    <p:sldId id="335" r:id="rId47"/>
    <p:sldId id="336" r:id="rId48"/>
    <p:sldId id="310"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il Pellerin" initials="GP" lastIdx="1" clrIdx="0">
    <p:extLst>
      <p:ext uri="{19B8F6BF-5375-455C-9EA6-DF929625EA0E}">
        <p15:presenceInfo xmlns:p15="http://schemas.microsoft.com/office/powerpoint/2012/main" userId="S::CLK001@co.santa-cruz.ca.us::a61dd32e-8437-48df-9eac-77a4e89ac0d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660"/>
  </p:normalViewPr>
  <p:slideViewPr>
    <p:cSldViewPr snapToGrid="0">
      <p:cViewPr varScale="1">
        <p:scale>
          <a:sx n="114" d="100"/>
          <a:sy n="114" d="100"/>
        </p:scale>
        <p:origin x="30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aseline="0" dirty="0"/>
              <a:t>March 2020 – Return of ballots by day</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380962313485649"/>
          <c:y val="0.13252268387705171"/>
          <c:w val="0.87907746631008876"/>
          <c:h val="0.61473518193108523"/>
        </c:manualLayout>
      </c:layout>
      <c:lineChart>
        <c:grouping val="standard"/>
        <c:varyColors val="0"/>
        <c:ser>
          <c:idx val="0"/>
          <c:order val="0"/>
          <c:tx>
            <c:strRef>
              <c:f>Sheet1!$B$1</c:f>
              <c:strCache>
                <c:ptCount val="1"/>
                <c:pt idx="0">
                  <c:v>number of voters</c:v>
                </c:pt>
              </c:strCache>
            </c:strRef>
          </c:tx>
          <c:spPr>
            <a:ln w="28575" cap="rnd">
              <a:solidFill>
                <a:schemeClr val="accent1"/>
              </a:solidFill>
              <a:round/>
            </a:ln>
            <a:effectLst/>
          </c:spPr>
          <c:marker>
            <c:symbol val="none"/>
          </c:marker>
          <c:cat>
            <c:numRef>
              <c:f>Sheet1!$A$2:$A$32</c:f>
              <c:numCache>
                <c:formatCode>d\-mmm</c:formatCode>
                <c:ptCount val="31"/>
                <c:pt idx="0">
                  <c:v>43864</c:v>
                </c:pt>
                <c:pt idx="1">
                  <c:v>43865</c:v>
                </c:pt>
                <c:pt idx="2">
                  <c:v>43866</c:v>
                </c:pt>
                <c:pt idx="3">
                  <c:v>43867</c:v>
                </c:pt>
                <c:pt idx="4">
                  <c:v>43868</c:v>
                </c:pt>
                <c:pt idx="5">
                  <c:v>43869</c:v>
                </c:pt>
                <c:pt idx="6">
                  <c:v>43871</c:v>
                </c:pt>
                <c:pt idx="7">
                  <c:v>43872</c:v>
                </c:pt>
                <c:pt idx="8">
                  <c:v>43873</c:v>
                </c:pt>
                <c:pt idx="9">
                  <c:v>43874</c:v>
                </c:pt>
                <c:pt idx="10">
                  <c:v>43875</c:v>
                </c:pt>
                <c:pt idx="11">
                  <c:v>43876</c:v>
                </c:pt>
                <c:pt idx="12">
                  <c:v>43877</c:v>
                </c:pt>
                <c:pt idx="13">
                  <c:v>43878</c:v>
                </c:pt>
                <c:pt idx="14">
                  <c:v>43879</c:v>
                </c:pt>
                <c:pt idx="15">
                  <c:v>43880</c:v>
                </c:pt>
                <c:pt idx="16">
                  <c:v>43881</c:v>
                </c:pt>
                <c:pt idx="17">
                  <c:v>43882</c:v>
                </c:pt>
                <c:pt idx="18">
                  <c:v>43884</c:v>
                </c:pt>
                <c:pt idx="19">
                  <c:v>43885</c:v>
                </c:pt>
                <c:pt idx="20">
                  <c:v>43886</c:v>
                </c:pt>
                <c:pt idx="21">
                  <c:v>43887</c:v>
                </c:pt>
                <c:pt idx="22">
                  <c:v>43888</c:v>
                </c:pt>
                <c:pt idx="23">
                  <c:v>43889</c:v>
                </c:pt>
                <c:pt idx="24">
                  <c:v>43890</c:v>
                </c:pt>
                <c:pt idx="25">
                  <c:v>43891</c:v>
                </c:pt>
                <c:pt idx="26">
                  <c:v>43892</c:v>
                </c:pt>
                <c:pt idx="27">
                  <c:v>43893</c:v>
                </c:pt>
                <c:pt idx="28">
                  <c:v>43894</c:v>
                </c:pt>
                <c:pt idx="29">
                  <c:v>43895</c:v>
                </c:pt>
                <c:pt idx="30">
                  <c:v>43896</c:v>
                </c:pt>
              </c:numCache>
            </c:numRef>
          </c:cat>
          <c:val>
            <c:numRef>
              <c:f>Sheet1!$B$2:$B$32</c:f>
              <c:numCache>
                <c:formatCode>General</c:formatCode>
                <c:ptCount val="31"/>
                <c:pt idx="0">
                  <c:v>16</c:v>
                </c:pt>
                <c:pt idx="1">
                  <c:v>17</c:v>
                </c:pt>
                <c:pt idx="2">
                  <c:v>16</c:v>
                </c:pt>
                <c:pt idx="3">
                  <c:v>72</c:v>
                </c:pt>
                <c:pt idx="4">
                  <c:v>60</c:v>
                </c:pt>
                <c:pt idx="5">
                  <c:v>1</c:v>
                </c:pt>
                <c:pt idx="6">
                  <c:v>2984</c:v>
                </c:pt>
                <c:pt idx="7">
                  <c:v>1787</c:v>
                </c:pt>
                <c:pt idx="8">
                  <c:v>1329</c:v>
                </c:pt>
                <c:pt idx="9">
                  <c:v>1401</c:v>
                </c:pt>
                <c:pt idx="10">
                  <c:v>1093</c:v>
                </c:pt>
                <c:pt idx="11">
                  <c:v>5</c:v>
                </c:pt>
                <c:pt idx="12">
                  <c:v>12</c:v>
                </c:pt>
                <c:pt idx="13">
                  <c:v>31</c:v>
                </c:pt>
                <c:pt idx="14">
                  <c:v>1460</c:v>
                </c:pt>
                <c:pt idx="15">
                  <c:v>2930</c:v>
                </c:pt>
                <c:pt idx="16">
                  <c:v>2476</c:v>
                </c:pt>
                <c:pt idx="17">
                  <c:v>210</c:v>
                </c:pt>
                <c:pt idx="18">
                  <c:v>91</c:v>
                </c:pt>
                <c:pt idx="19">
                  <c:v>3464</c:v>
                </c:pt>
                <c:pt idx="20">
                  <c:v>3585</c:v>
                </c:pt>
                <c:pt idx="21">
                  <c:v>3060</c:v>
                </c:pt>
                <c:pt idx="22">
                  <c:v>2300</c:v>
                </c:pt>
                <c:pt idx="23">
                  <c:v>854</c:v>
                </c:pt>
                <c:pt idx="24">
                  <c:v>3000</c:v>
                </c:pt>
                <c:pt idx="25">
                  <c:v>1197</c:v>
                </c:pt>
                <c:pt idx="26">
                  <c:v>5161</c:v>
                </c:pt>
                <c:pt idx="27">
                  <c:v>29250</c:v>
                </c:pt>
                <c:pt idx="28">
                  <c:v>2692</c:v>
                </c:pt>
                <c:pt idx="29">
                  <c:v>686</c:v>
                </c:pt>
                <c:pt idx="30">
                  <c:v>438</c:v>
                </c:pt>
              </c:numCache>
            </c:numRef>
          </c:val>
          <c:smooth val="0"/>
          <c:extLst>
            <c:ext xmlns:c16="http://schemas.microsoft.com/office/drawing/2014/chart" uri="{C3380CC4-5D6E-409C-BE32-E72D297353CC}">
              <c16:uniqueId val="{00000000-E3DB-4E7C-B1BA-9FC644745237}"/>
            </c:ext>
          </c:extLst>
        </c:ser>
        <c:dLbls>
          <c:showLegendKey val="0"/>
          <c:showVal val="0"/>
          <c:showCatName val="0"/>
          <c:showSerName val="0"/>
          <c:showPercent val="0"/>
          <c:showBubbleSize val="0"/>
        </c:dLbls>
        <c:smooth val="0"/>
        <c:axId val="1906996080"/>
        <c:axId val="1823591104"/>
      </c:lineChart>
      <c:dateAx>
        <c:axId val="1906996080"/>
        <c:scaling>
          <c:orientation val="minMax"/>
        </c:scaling>
        <c:delete val="0"/>
        <c:axPos val="b"/>
        <c:numFmt formatCode="d\-mmm"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23591104"/>
        <c:crosses val="autoZero"/>
        <c:auto val="1"/>
        <c:lblOffset val="100"/>
        <c:baseTimeUnit val="days"/>
      </c:dateAx>
      <c:valAx>
        <c:axId val="18235911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069960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aseline="0" dirty="0"/>
              <a:t>March 2020 – Number of voters during the last 4 days</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number of voters</c:v>
                </c:pt>
              </c:strCache>
            </c:strRef>
          </c:tx>
          <c:spPr>
            <a:ln w="28575" cap="rnd">
              <a:solidFill>
                <a:schemeClr val="accent1"/>
              </a:solidFill>
              <a:round/>
            </a:ln>
            <a:effectLst/>
          </c:spPr>
          <c:marker>
            <c:symbol val="none"/>
          </c:marker>
          <c:cat>
            <c:strRef>
              <c:f>Sheet1!$A$2:$A$5</c:f>
              <c:strCache>
                <c:ptCount val="4"/>
                <c:pt idx="0">
                  <c:v>Saturday</c:v>
                </c:pt>
                <c:pt idx="1">
                  <c:v>Sunday</c:v>
                </c:pt>
                <c:pt idx="2">
                  <c:v>Monday</c:v>
                </c:pt>
                <c:pt idx="3">
                  <c:v>Tuesday</c:v>
                </c:pt>
              </c:strCache>
            </c:strRef>
          </c:cat>
          <c:val>
            <c:numRef>
              <c:f>Sheet1!$B$2:$B$5</c:f>
              <c:numCache>
                <c:formatCode>General</c:formatCode>
                <c:ptCount val="4"/>
                <c:pt idx="0">
                  <c:v>205</c:v>
                </c:pt>
                <c:pt idx="1">
                  <c:v>213</c:v>
                </c:pt>
                <c:pt idx="2">
                  <c:v>575</c:v>
                </c:pt>
                <c:pt idx="3">
                  <c:v>1258</c:v>
                </c:pt>
              </c:numCache>
            </c:numRef>
          </c:val>
          <c:smooth val="0"/>
          <c:extLst>
            <c:ext xmlns:c16="http://schemas.microsoft.com/office/drawing/2014/chart" uri="{C3380CC4-5D6E-409C-BE32-E72D297353CC}">
              <c16:uniqueId val="{00000000-7AA0-4A55-8F55-9613B19A9AE6}"/>
            </c:ext>
          </c:extLst>
        </c:ser>
        <c:dLbls>
          <c:showLegendKey val="0"/>
          <c:showVal val="0"/>
          <c:showCatName val="0"/>
          <c:showSerName val="0"/>
          <c:showPercent val="0"/>
          <c:showBubbleSize val="0"/>
        </c:dLbls>
        <c:smooth val="0"/>
        <c:axId val="1906996080"/>
        <c:axId val="1823591104"/>
      </c:lineChart>
      <c:catAx>
        <c:axId val="1906996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23591104"/>
        <c:crosses val="autoZero"/>
        <c:auto val="1"/>
        <c:lblAlgn val="ctr"/>
        <c:lblOffset val="100"/>
        <c:noMultiLvlLbl val="0"/>
      </c:catAx>
      <c:valAx>
        <c:axId val="18235911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069960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3">
  <a:schemeClr val="accent1"/>
  <a:schemeClr val="accent1"/>
  <a:schemeClr val="accent1"/>
  <a:schemeClr val="accent1"/>
  <a:schemeClr val="accent1"/>
  <a:schemeClr val="accent1"/>
</cs:colorStyle>
</file>

<file path=ppt/charts/colors2.xml><?xml version="1.0" encoding="utf-8"?>
<cs:colorStyle xmlns:cs="http://schemas.microsoft.com/office/drawing/2012/chartStyle" xmlns:a="http://schemas.openxmlformats.org/drawingml/2006/main" meth="withinLinear" id="3">
  <a:schemeClr val="accent1"/>
  <a:schemeClr val="accent1"/>
  <a:schemeClr val="accent1"/>
  <a:schemeClr val="accent1"/>
  <a:schemeClr val="accent1"/>
  <a:schemeClr val="accent1"/>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svg"/><Relationship Id="rId3" Type="http://schemas.openxmlformats.org/officeDocument/2006/relationships/image" Target="../media/image40.png"/><Relationship Id="rId7" Type="http://schemas.openxmlformats.org/officeDocument/2006/relationships/image" Target="../media/image44.jpg"/><Relationship Id="rId12" Type="http://schemas.openxmlformats.org/officeDocument/2006/relationships/image" Target="../media/image49.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11" Type="http://schemas.openxmlformats.org/officeDocument/2006/relationships/image" Target="../media/image48.svg"/><Relationship Id="rId5" Type="http://schemas.openxmlformats.org/officeDocument/2006/relationships/image" Target="../media/image42.png"/><Relationship Id="rId15" Type="http://schemas.openxmlformats.org/officeDocument/2006/relationships/image" Target="../media/image52.svg"/><Relationship Id="rId10" Type="http://schemas.openxmlformats.org/officeDocument/2006/relationships/image" Target="../media/image47.png"/><Relationship Id="rId4" Type="http://schemas.openxmlformats.org/officeDocument/2006/relationships/image" Target="../media/image41.svg"/><Relationship Id="rId9" Type="http://schemas.openxmlformats.org/officeDocument/2006/relationships/image" Target="../media/image46.svg"/><Relationship Id="rId14" Type="http://schemas.openxmlformats.org/officeDocument/2006/relationships/image" Target="../media/image51.png"/></Relationships>
</file>

<file path=ppt/diagrams/_rels/data12.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sv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1.png"/><Relationship Id="rId14" Type="http://schemas.openxmlformats.org/officeDocument/2006/relationships/image" Target="../media/image66.svg"/></Relationships>
</file>

<file path=ppt/diagrams/_rels/data5.xml.rels><?xml version="1.0" encoding="UTF-8" standalone="yes"?>
<Relationships xmlns="http://schemas.openxmlformats.org/package/2006/relationships"><Relationship Id="rId1" Type="http://schemas.openxmlformats.org/officeDocument/2006/relationships/hyperlink" Target="http://www.registertovote.ca.gov/" TargetMode="External"/></Relationships>
</file>

<file path=ppt/diagrams/_rels/data9.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diagrams/_rels/drawing1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svg"/><Relationship Id="rId3" Type="http://schemas.openxmlformats.org/officeDocument/2006/relationships/image" Target="../media/image40.png"/><Relationship Id="rId7" Type="http://schemas.openxmlformats.org/officeDocument/2006/relationships/image" Target="../media/image44.jpg"/><Relationship Id="rId12" Type="http://schemas.openxmlformats.org/officeDocument/2006/relationships/image" Target="../media/image49.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11" Type="http://schemas.openxmlformats.org/officeDocument/2006/relationships/image" Target="../media/image48.svg"/><Relationship Id="rId5" Type="http://schemas.openxmlformats.org/officeDocument/2006/relationships/image" Target="../media/image42.png"/><Relationship Id="rId15" Type="http://schemas.openxmlformats.org/officeDocument/2006/relationships/image" Target="../media/image52.svg"/><Relationship Id="rId10" Type="http://schemas.openxmlformats.org/officeDocument/2006/relationships/image" Target="../media/image47.png"/><Relationship Id="rId4" Type="http://schemas.openxmlformats.org/officeDocument/2006/relationships/image" Target="../media/image41.svg"/><Relationship Id="rId9" Type="http://schemas.openxmlformats.org/officeDocument/2006/relationships/image" Target="../media/image46.svg"/><Relationship Id="rId14" Type="http://schemas.openxmlformats.org/officeDocument/2006/relationships/image" Target="../media/image51.png"/></Relationships>
</file>

<file path=ppt/diagrams/_rels/drawing12.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sv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1.png"/><Relationship Id="rId14" Type="http://schemas.openxmlformats.org/officeDocument/2006/relationships/image" Target="../media/image66.svg"/></Relationships>
</file>

<file path=ppt/diagrams/_rels/drawing5.xml.rels><?xml version="1.0" encoding="UTF-8" standalone="yes"?>
<Relationships xmlns="http://schemas.openxmlformats.org/package/2006/relationships"><Relationship Id="rId1" Type="http://schemas.openxmlformats.org/officeDocument/2006/relationships/hyperlink" Target="http://www.registertovote.ca.gov/" TargetMode="External"/></Relationships>
</file>

<file path=ppt/diagrams/_rels/drawing9.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CCB1A1-3277-4599-A22F-4C1409F8D780}"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98E3C389-DEEA-4F3E-A9AA-057978A0D3A8}">
      <dgm:prSet/>
      <dgm:spPr/>
      <dgm:t>
        <a:bodyPr/>
        <a:lstStyle/>
        <a:p>
          <a:r>
            <a:rPr lang="en-US" dirty="0"/>
            <a:t>Congress passed the law setting the date of the nationwide presidential election to be the Tuesday after the first Monday in November back in 1845 and it hasn’t changed yet.</a:t>
          </a:r>
        </a:p>
      </dgm:t>
    </dgm:pt>
    <dgm:pt modelId="{0DCBC46E-1A6F-476D-A839-2DEEA9AD7357}" type="parTrans" cxnId="{B19FD38E-3AE2-4FFD-A621-69F4D8F85466}">
      <dgm:prSet/>
      <dgm:spPr/>
      <dgm:t>
        <a:bodyPr/>
        <a:lstStyle/>
        <a:p>
          <a:endParaRPr lang="en-US"/>
        </a:p>
      </dgm:t>
    </dgm:pt>
    <dgm:pt modelId="{92E70FF8-7FF1-4FFA-955C-79CF98D43CF8}" type="sibTrans" cxnId="{B19FD38E-3AE2-4FFD-A621-69F4D8F85466}">
      <dgm:prSet/>
      <dgm:spPr/>
      <dgm:t>
        <a:bodyPr/>
        <a:lstStyle/>
        <a:p>
          <a:endParaRPr lang="en-US"/>
        </a:p>
      </dgm:t>
    </dgm:pt>
    <dgm:pt modelId="{1200943F-35B9-44A2-9468-4B1B40B4D578}">
      <dgm:prSet/>
      <dgm:spPr/>
      <dgm:t>
        <a:bodyPr/>
        <a:lstStyle/>
        <a:p>
          <a:r>
            <a:rPr lang="en-US" dirty="0"/>
            <a:t>The President can’t unilaterally decide to cancel or postpone the November 3 election by an executive order due to a national emergency or even if he declared martial law. Martial law does not suspend the constitution. </a:t>
          </a:r>
        </a:p>
      </dgm:t>
    </dgm:pt>
    <dgm:pt modelId="{C12720EF-7249-495B-A8A3-23C606941E6A}" type="parTrans" cxnId="{74318982-AFDD-4755-A18F-ED7F6F069CAA}">
      <dgm:prSet/>
      <dgm:spPr/>
      <dgm:t>
        <a:bodyPr/>
        <a:lstStyle/>
        <a:p>
          <a:endParaRPr lang="en-US"/>
        </a:p>
      </dgm:t>
    </dgm:pt>
    <dgm:pt modelId="{38F10621-6729-4311-B829-DE24F6368BDE}" type="sibTrans" cxnId="{74318982-AFDD-4755-A18F-ED7F6F069CAA}">
      <dgm:prSet/>
      <dgm:spPr/>
      <dgm:t>
        <a:bodyPr/>
        <a:lstStyle/>
        <a:p>
          <a:endParaRPr lang="en-US"/>
        </a:p>
      </dgm:t>
    </dgm:pt>
    <dgm:pt modelId="{5EFB1091-C3B9-4827-ADBE-1949E557720E}">
      <dgm:prSet/>
      <dgm:spPr/>
      <dgm:t>
        <a:bodyPr/>
        <a:lstStyle/>
        <a:p>
          <a:r>
            <a:rPr lang="en-US" dirty="0"/>
            <a:t>After all, we are not voting for President. We are voting for electors who will represent our state at the Electoral College.</a:t>
          </a:r>
        </a:p>
      </dgm:t>
    </dgm:pt>
    <dgm:pt modelId="{7602ED10-9D32-4EF9-B9B2-26BBBAF188B5}" type="parTrans" cxnId="{58046DE9-25E7-4684-A815-B1E6415D4CF5}">
      <dgm:prSet/>
      <dgm:spPr/>
      <dgm:t>
        <a:bodyPr/>
        <a:lstStyle/>
        <a:p>
          <a:endParaRPr lang="en-US"/>
        </a:p>
      </dgm:t>
    </dgm:pt>
    <dgm:pt modelId="{D549ED6E-F390-42C8-A85E-F9DC0E1D24DF}" type="sibTrans" cxnId="{58046DE9-25E7-4684-A815-B1E6415D4CF5}">
      <dgm:prSet/>
      <dgm:spPr/>
      <dgm:t>
        <a:bodyPr/>
        <a:lstStyle/>
        <a:p>
          <a:endParaRPr lang="en-US"/>
        </a:p>
      </dgm:t>
    </dgm:pt>
    <dgm:pt modelId="{238528FB-367C-4879-A908-E46E0B2D4CCA}">
      <dgm:prSet/>
      <dgm:spPr/>
      <dgm:t>
        <a:bodyPr/>
        <a:lstStyle/>
        <a:p>
          <a:r>
            <a:rPr lang="en-US" dirty="0"/>
            <a:t>Federal law states that if the Electoral College doesn't vote on the set date, the president and vice president's terms will automatically expire at noon on January 20, 2021.</a:t>
          </a:r>
        </a:p>
      </dgm:t>
    </dgm:pt>
    <dgm:pt modelId="{8D224A0C-A564-4515-B9CC-89C2F9AA2034}" type="parTrans" cxnId="{0910B04A-A91E-4EBA-A7BA-6B386E97671C}">
      <dgm:prSet/>
      <dgm:spPr/>
      <dgm:t>
        <a:bodyPr/>
        <a:lstStyle/>
        <a:p>
          <a:endParaRPr lang="en-US"/>
        </a:p>
      </dgm:t>
    </dgm:pt>
    <dgm:pt modelId="{17572F0B-D415-4F75-AB12-7087BDA250F3}" type="sibTrans" cxnId="{0910B04A-A91E-4EBA-A7BA-6B386E97671C}">
      <dgm:prSet/>
      <dgm:spPr/>
      <dgm:t>
        <a:bodyPr/>
        <a:lstStyle/>
        <a:p>
          <a:endParaRPr lang="en-US"/>
        </a:p>
      </dgm:t>
    </dgm:pt>
    <dgm:pt modelId="{7B14BC85-7360-4631-9A63-3361951E9E6F}">
      <dgm:prSet/>
      <dgm:spPr/>
      <dgm:t>
        <a:bodyPr/>
        <a:lstStyle/>
        <a:p>
          <a:r>
            <a:rPr lang="en-US" dirty="0"/>
            <a:t>Then, control of the presidency would go down the line of succession first to the Speaker of the House of Representatives (if House elections occurred) and then to the president pro tempore of the US Senate.</a:t>
          </a:r>
        </a:p>
      </dgm:t>
    </dgm:pt>
    <dgm:pt modelId="{E190E1A0-3BC0-407F-948C-4369C4167A8D}" type="parTrans" cxnId="{CDBECB28-7C24-4039-96BF-3A6E94BC92F9}">
      <dgm:prSet/>
      <dgm:spPr/>
      <dgm:t>
        <a:bodyPr/>
        <a:lstStyle/>
        <a:p>
          <a:endParaRPr lang="en-US"/>
        </a:p>
      </dgm:t>
    </dgm:pt>
    <dgm:pt modelId="{78627AC3-98E9-437F-81C5-1E2E449CFA61}" type="sibTrans" cxnId="{CDBECB28-7C24-4039-96BF-3A6E94BC92F9}">
      <dgm:prSet/>
      <dgm:spPr/>
      <dgm:t>
        <a:bodyPr/>
        <a:lstStyle/>
        <a:p>
          <a:endParaRPr lang="en-US"/>
        </a:p>
      </dgm:t>
    </dgm:pt>
    <dgm:pt modelId="{F0F405C8-53BA-4789-966E-17A1B59A3590}" type="pres">
      <dgm:prSet presAssocID="{38CCB1A1-3277-4599-A22F-4C1409F8D780}" presName="linear" presStyleCnt="0">
        <dgm:presLayoutVars>
          <dgm:animLvl val="lvl"/>
          <dgm:resizeHandles val="exact"/>
        </dgm:presLayoutVars>
      </dgm:prSet>
      <dgm:spPr/>
    </dgm:pt>
    <dgm:pt modelId="{7FFE95CB-4F34-4752-AA7F-64A83CD188A8}" type="pres">
      <dgm:prSet presAssocID="{98E3C389-DEEA-4F3E-A9AA-057978A0D3A8}" presName="parentText" presStyleLbl="node1" presStyleIdx="0" presStyleCnt="5">
        <dgm:presLayoutVars>
          <dgm:chMax val="0"/>
          <dgm:bulletEnabled val="1"/>
        </dgm:presLayoutVars>
      </dgm:prSet>
      <dgm:spPr/>
    </dgm:pt>
    <dgm:pt modelId="{52B33291-FF21-4721-9498-0E21B70FCEC1}" type="pres">
      <dgm:prSet presAssocID="{92E70FF8-7FF1-4FFA-955C-79CF98D43CF8}" presName="spacer" presStyleCnt="0"/>
      <dgm:spPr/>
    </dgm:pt>
    <dgm:pt modelId="{EB98531F-3D04-4B2B-BD47-BD6448AFC5AC}" type="pres">
      <dgm:prSet presAssocID="{1200943F-35B9-44A2-9468-4B1B40B4D578}" presName="parentText" presStyleLbl="node1" presStyleIdx="1" presStyleCnt="5">
        <dgm:presLayoutVars>
          <dgm:chMax val="0"/>
          <dgm:bulletEnabled val="1"/>
        </dgm:presLayoutVars>
      </dgm:prSet>
      <dgm:spPr/>
    </dgm:pt>
    <dgm:pt modelId="{A5EF0FB8-8665-490B-AEBC-46A29ADE90F6}" type="pres">
      <dgm:prSet presAssocID="{38F10621-6729-4311-B829-DE24F6368BDE}" presName="spacer" presStyleCnt="0"/>
      <dgm:spPr/>
    </dgm:pt>
    <dgm:pt modelId="{03D9851A-BAA2-4C89-AC9A-7FD5A2DD21B6}" type="pres">
      <dgm:prSet presAssocID="{5EFB1091-C3B9-4827-ADBE-1949E557720E}" presName="parentText" presStyleLbl="node1" presStyleIdx="2" presStyleCnt="5">
        <dgm:presLayoutVars>
          <dgm:chMax val="0"/>
          <dgm:bulletEnabled val="1"/>
        </dgm:presLayoutVars>
      </dgm:prSet>
      <dgm:spPr/>
    </dgm:pt>
    <dgm:pt modelId="{75C227D7-C885-42A2-AFE2-D904BBFB9E44}" type="pres">
      <dgm:prSet presAssocID="{D549ED6E-F390-42C8-A85E-F9DC0E1D24DF}" presName="spacer" presStyleCnt="0"/>
      <dgm:spPr/>
    </dgm:pt>
    <dgm:pt modelId="{EA6FE272-AABF-4D97-A0BE-F6B123F0E1D9}" type="pres">
      <dgm:prSet presAssocID="{238528FB-367C-4879-A908-E46E0B2D4CCA}" presName="parentText" presStyleLbl="node1" presStyleIdx="3" presStyleCnt="5">
        <dgm:presLayoutVars>
          <dgm:chMax val="0"/>
          <dgm:bulletEnabled val="1"/>
        </dgm:presLayoutVars>
      </dgm:prSet>
      <dgm:spPr/>
    </dgm:pt>
    <dgm:pt modelId="{D2C0210F-8D49-4E23-B52A-00AA37B0B308}" type="pres">
      <dgm:prSet presAssocID="{17572F0B-D415-4F75-AB12-7087BDA250F3}" presName="spacer" presStyleCnt="0"/>
      <dgm:spPr/>
    </dgm:pt>
    <dgm:pt modelId="{F7150098-5189-41C5-B736-4002CD2CEC7E}" type="pres">
      <dgm:prSet presAssocID="{7B14BC85-7360-4631-9A63-3361951E9E6F}" presName="parentText" presStyleLbl="node1" presStyleIdx="4" presStyleCnt="5">
        <dgm:presLayoutVars>
          <dgm:chMax val="0"/>
          <dgm:bulletEnabled val="1"/>
        </dgm:presLayoutVars>
      </dgm:prSet>
      <dgm:spPr/>
    </dgm:pt>
  </dgm:ptLst>
  <dgm:cxnLst>
    <dgm:cxn modelId="{30FE8408-1227-402B-9135-658CC3A8384F}" type="presOf" srcId="{238528FB-367C-4879-A908-E46E0B2D4CCA}" destId="{EA6FE272-AABF-4D97-A0BE-F6B123F0E1D9}" srcOrd="0" destOrd="0" presId="urn:microsoft.com/office/officeart/2005/8/layout/vList2"/>
    <dgm:cxn modelId="{9C529609-FB6E-458C-BA7D-E66423A71323}" type="presOf" srcId="{98E3C389-DEEA-4F3E-A9AA-057978A0D3A8}" destId="{7FFE95CB-4F34-4752-AA7F-64A83CD188A8}" srcOrd="0" destOrd="0" presId="urn:microsoft.com/office/officeart/2005/8/layout/vList2"/>
    <dgm:cxn modelId="{CDBECB28-7C24-4039-96BF-3A6E94BC92F9}" srcId="{38CCB1A1-3277-4599-A22F-4C1409F8D780}" destId="{7B14BC85-7360-4631-9A63-3361951E9E6F}" srcOrd="4" destOrd="0" parTransId="{E190E1A0-3BC0-407F-948C-4369C4167A8D}" sibTransId="{78627AC3-98E9-437F-81C5-1E2E449CFA61}"/>
    <dgm:cxn modelId="{0910B04A-A91E-4EBA-A7BA-6B386E97671C}" srcId="{38CCB1A1-3277-4599-A22F-4C1409F8D780}" destId="{238528FB-367C-4879-A908-E46E0B2D4CCA}" srcOrd="3" destOrd="0" parTransId="{8D224A0C-A564-4515-B9CC-89C2F9AA2034}" sibTransId="{17572F0B-D415-4F75-AB12-7087BDA250F3}"/>
    <dgm:cxn modelId="{D5172E6B-2D41-42E8-AA2E-E372C6F58E26}" type="presOf" srcId="{5EFB1091-C3B9-4827-ADBE-1949E557720E}" destId="{03D9851A-BAA2-4C89-AC9A-7FD5A2DD21B6}" srcOrd="0" destOrd="0" presId="urn:microsoft.com/office/officeart/2005/8/layout/vList2"/>
    <dgm:cxn modelId="{BC4F1D53-808D-45E1-822C-62EDBAC822A6}" type="presOf" srcId="{1200943F-35B9-44A2-9468-4B1B40B4D578}" destId="{EB98531F-3D04-4B2B-BD47-BD6448AFC5AC}" srcOrd="0" destOrd="0" presId="urn:microsoft.com/office/officeart/2005/8/layout/vList2"/>
    <dgm:cxn modelId="{74318982-AFDD-4755-A18F-ED7F6F069CAA}" srcId="{38CCB1A1-3277-4599-A22F-4C1409F8D780}" destId="{1200943F-35B9-44A2-9468-4B1B40B4D578}" srcOrd="1" destOrd="0" parTransId="{C12720EF-7249-495B-A8A3-23C606941E6A}" sibTransId="{38F10621-6729-4311-B829-DE24F6368BDE}"/>
    <dgm:cxn modelId="{B19FD38E-3AE2-4FFD-A621-69F4D8F85466}" srcId="{38CCB1A1-3277-4599-A22F-4C1409F8D780}" destId="{98E3C389-DEEA-4F3E-A9AA-057978A0D3A8}" srcOrd="0" destOrd="0" parTransId="{0DCBC46E-1A6F-476D-A839-2DEEA9AD7357}" sibTransId="{92E70FF8-7FF1-4FFA-955C-79CF98D43CF8}"/>
    <dgm:cxn modelId="{FAF6B9BA-F9CD-453B-A689-C8232DFA4AF8}" type="presOf" srcId="{38CCB1A1-3277-4599-A22F-4C1409F8D780}" destId="{F0F405C8-53BA-4789-966E-17A1B59A3590}" srcOrd="0" destOrd="0" presId="urn:microsoft.com/office/officeart/2005/8/layout/vList2"/>
    <dgm:cxn modelId="{58046DE9-25E7-4684-A815-B1E6415D4CF5}" srcId="{38CCB1A1-3277-4599-A22F-4C1409F8D780}" destId="{5EFB1091-C3B9-4827-ADBE-1949E557720E}" srcOrd="2" destOrd="0" parTransId="{7602ED10-9D32-4EF9-B9B2-26BBBAF188B5}" sibTransId="{D549ED6E-F390-42C8-A85E-F9DC0E1D24DF}"/>
    <dgm:cxn modelId="{BFF533F5-AC31-4B88-9CA7-4D736DB22189}" type="presOf" srcId="{7B14BC85-7360-4631-9A63-3361951E9E6F}" destId="{F7150098-5189-41C5-B736-4002CD2CEC7E}" srcOrd="0" destOrd="0" presId="urn:microsoft.com/office/officeart/2005/8/layout/vList2"/>
    <dgm:cxn modelId="{06CFB9C7-448B-4434-8A3E-BF6601B1C0AF}" type="presParOf" srcId="{F0F405C8-53BA-4789-966E-17A1B59A3590}" destId="{7FFE95CB-4F34-4752-AA7F-64A83CD188A8}" srcOrd="0" destOrd="0" presId="urn:microsoft.com/office/officeart/2005/8/layout/vList2"/>
    <dgm:cxn modelId="{0AC5B7E8-5709-44C6-84A8-7668E8961235}" type="presParOf" srcId="{F0F405C8-53BA-4789-966E-17A1B59A3590}" destId="{52B33291-FF21-4721-9498-0E21B70FCEC1}" srcOrd="1" destOrd="0" presId="urn:microsoft.com/office/officeart/2005/8/layout/vList2"/>
    <dgm:cxn modelId="{4334EC33-6BB8-45C8-8663-8D159151C65B}" type="presParOf" srcId="{F0F405C8-53BA-4789-966E-17A1B59A3590}" destId="{EB98531F-3D04-4B2B-BD47-BD6448AFC5AC}" srcOrd="2" destOrd="0" presId="urn:microsoft.com/office/officeart/2005/8/layout/vList2"/>
    <dgm:cxn modelId="{FE566DE0-19B4-44C8-B28C-8DB588C25B22}" type="presParOf" srcId="{F0F405C8-53BA-4789-966E-17A1B59A3590}" destId="{A5EF0FB8-8665-490B-AEBC-46A29ADE90F6}" srcOrd="3" destOrd="0" presId="urn:microsoft.com/office/officeart/2005/8/layout/vList2"/>
    <dgm:cxn modelId="{DC3D5547-7A1D-4FD3-858C-6EE4DC65F3E9}" type="presParOf" srcId="{F0F405C8-53BA-4789-966E-17A1B59A3590}" destId="{03D9851A-BAA2-4C89-AC9A-7FD5A2DD21B6}" srcOrd="4" destOrd="0" presId="urn:microsoft.com/office/officeart/2005/8/layout/vList2"/>
    <dgm:cxn modelId="{D4185957-CA35-4143-83BC-B65B5944D303}" type="presParOf" srcId="{F0F405C8-53BA-4789-966E-17A1B59A3590}" destId="{75C227D7-C885-42A2-AFE2-D904BBFB9E44}" srcOrd="5" destOrd="0" presId="urn:microsoft.com/office/officeart/2005/8/layout/vList2"/>
    <dgm:cxn modelId="{83FD1E5E-D2D0-47C2-A13C-0D495C45718D}" type="presParOf" srcId="{F0F405C8-53BA-4789-966E-17A1B59A3590}" destId="{EA6FE272-AABF-4D97-A0BE-F6B123F0E1D9}" srcOrd="6" destOrd="0" presId="urn:microsoft.com/office/officeart/2005/8/layout/vList2"/>
    <dgm:cxn modelId="{DD57AA91-B1FE-4478-A44C-8D27751A4882}" type="presParOf" srcId="{F0F405C8-53BA-4789-966E-17A1B59A3590}" destId="{D2C0210F-8D49-4E23-B52A-00AA37B0B308}" srcOrd="7" destOrd="0" presId="urn:microsoft.com/office/officeart/2005/8/layout/vList2"/>
    <dgm:cxn modelId="{7E041AD6-CDBF-42C8-A630-82A4A76D0D49}" type="presParOf" srcId="{F0F405C8-53BA-4789-966E-17A1B59A3590}" destId="{F7150098-5189-41C5-B736-4002CD2CEC7E}"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6D5242D-1CFB-499C-9E45-49427DFDDD4F}" type="doc">
      <dgm:prSet loTypeId="urn:microsoft.com/office/officeart/2005/8/layout/process4" loCatId="process" qsTypeId="urn:microsoft.com/office/officeart/2005/8/quickstyle/simple1" qsCatId="simple" csTypeId="urn:microsoft.com/office/officeart/2005/8/colors/accent5_2" csCatId="accent5" phldr="1"/>
      <dgm:spPr/>
      <dgm:t>
        <a:bodyPr/>
        <a:lstStyle/>
        <a:p>
          <a:endParaRPr lang="en-US"/>
        </a:p>
      </dgm:t>
    </dgm:pt>
    <dgm:pt modelId="{EF18B9E7-782C-4B83-A4CB-5D9DC712E89A}">
      <dgm:prSet/>
      <dgm:spPr/>
      <dgm:t>
        <a:bodyPr/>
        <a:lstStyle/>
        <a:p>
          <a:pPr algn="l"/>
          <a:r>
            <a:rPr lang="en-US" dirty="0"/>
            <a:t>Deadline to certify is December1 for presidential contest, December3 for all others. </a:t>
          </a:r>
        </a:p>
      </dgm:t>
    </dgm:pt>
    <dgm:pt modelId="{406F2901-F5DE-4905-B607-8E7C8A82288C}" type="parTrans" cxnId="{DA15BFED-4710-4D81-986F-E00C679091D5}">
      <dgm:prSet/>
      <dgm:spPr/>
      <dgm:t>
        <a:bodyPr/>
        <a:lstStyle/>
        <a:p>
          <a:endParaRPr lang="en-US"/>
        </a:p>
      </dgm:t>
    </dgm:pt>
    <dgm:pt modelId="{EEC17D65-5F02-448F-8883-74DE5BEBD0CB}" type="sibTrans" cxnId="{DA15BFED-4710-4D81-986F-E00C679091D5}">
      <dgm:prSet/>
      <dgm:spPr/>
      <dgm:t>
        <a:bodyPr/>
        <a:lstStyle/>
        <a:p>
          <a:endParaRPr lang="en-US"/>
        </a:p>
      </dgm:t>
    </dgm:pt>
    <dgm:pt modelId="{0213EA96-ACE5-42E5-AB2F-3F1E76749EC7}">
      <dgm:prSet/>
      <dgm:spPr/>
      <dgm:t>
        <a:bodyPr/>
        <a:lstStyle/>
        <a:p>
          <a:pPr algn="l"/>
          <a:r>
            <a:rPr lang="en-US"/>
            <a:t>By November 30, the county elections official shall declare the elected candidate or candidates to all school and special district holding elections in November. This statutory deadline conflicts with the first one. </a:t>
          </a:r>
        </a:p>
      </dgm:t>
    </dgm:pt>
    <dgm:pt modelId="{7A11FFDD-920E-4569-9549-AAA585BBFBAF}" type="parTrans" cxnId="{BBC8E9C0-D9D5-42DF-B4EA-D4084176D15C}">
      <dgm:prSet/>
      <dgm:spPr/>
      <dgm:t>
        <a:bodyPr/>
        <a:lstStyle/>
        <a:p>
          <a:endParaRPr lang="en-US"/>
        </a:p>
      </dgm:t>
    </dgm:pt>
    <dgm:pt modelId="{858B0E1F-A0BE-4BB7-994D-291FB4F77A66}" type="sibTrans" cxnId="{BBC8E9C0-D9D5-42DF-B4EA-D4084176D15C}">
      <dgm:prSet/>
      <dgm:spPr/>
      <dgm:t>
        <a:bodyPr/>
        <a:lstStyle/>
        <a:p>
          <a:endParaRPr lang="en-US"/>
        </a:p>
      </dgm:t>
    </dgm:pt>
    <dgm:pt modelId="{D433AA09-B3FD-446A-9A64-0E2CA449F054}">
      <dgm:prSet/>
      <dgm:spPr/>
      <dgm:t>
        <a:bodyPr/>
        <a:lstStyle/>
        <a:p>
          <a:pPr algn="l"/>
          <a:r>
            <a:rPr lang="en-US" dirty="0"/>
            <a:t>Within five (5) days after the completion of the official canvass, any voter may request a recount by filing a written request with the Elections official and specifying that candidates and/or measures are to be recounted.	</a:t>
          </a:r>
        </a:p>
      </dgm:t>
    </dgm:pt>
    <dgm:pt modelId="{D08C5412-62E1-4671-BA41-047DC7100EC6}" type="parTrans" cxnId="{A7638611-5ED3-402A-8646-C7995CE5F4EF}">
      <dgm:prSet/>
      <dgm:spPr/>
      <dgm:t>
        <a:bodyPr/>
        <a:lstStyle/>
        <a:p>
          <a:endParaRPr lang="en-US"/>
        </a:p>
      </dgm:t>
    </dgm:pt>
    <dgm:pt modelId="{0146D091-2278-4A8A-905C-FF0C13B1B225}" type="sibTrans" cxnId="{A7638611-5ED3-402A-8646-C7995CE5F4EF}">
      <dgm:prSet/>
      <dgm:spPr/>
      <dgm:t>
        <a:bodyPr/>
        <a:lstStyle/>
        <a:p>
          <a:endParaRPr lang="en-US"/>
        </a:p>
      </dgm:t>
    </dgm:pt>
    <dgm:pt modelId="{490786C0-4E1C-42E4-87C7-531BB872F3F9}" type="pres">
      <dgm:prSet presAssocID="{46D5242D-1CFB-499C-9E45-49427DFDDD4F}" presName="Name0" presStyleCnt="0">
        <dgm:presLayoutVars>
          <dgm:dir/>
          <dgm:animLvl val="lvl"/>
          <dgm:resizeHandles val="exact"/>
        </dgm:presLayoutVars>
      </dgm:prSet>
      <dgm:spPr/>
    </dgm:pt>
    <dgm:pt modelId="{E23F445C-5607-4BB3-860D-BBAAA7BDE3CF}" type="pres">
      <dgm:prSet presAssocID="{D433AA09-B3FD-446A-9A64-0E2CA449F054}" presName="boxAndChildren" presStyleCnt="0"/>
      <dgm:spPr/>
    </dgm:pt>
    <dgm:pt modelId="{DC533597-31F2-4347-A072-35D5A761FA5D}" type="pres">
      <dgm:prSet presAssocID="{D433AA09-B3FD-446A-9A64-0E2CA449F054}" presName="parentTextBox" presStyleLbl="node1" presStyleIdx="0" presStyleCnt="3"/>
      <dgm:spPr/>
    </dgm:pt>
    <dgm:pt modelId="{677DBD8E-417A-4293-A6A2-4BABD6DA2315}" type="pres">
      <dgm:prSet presAssocID="{858B0E1F-A0BE-4BB7-994D-291FB4F77A66}" presName="sp" presStyleCnt="0"/>
      <dgm:spPr/>
    </dgm:pt>
    <dgm:pt modelId="{21382A66-A42F-4D8D-9B9A-BE50D608311E}" type="pres">
      <dgm:prSet presAssocID="{0213EA96-ACE5-42E5-AB2F-3F1E76749EC7}" presName="arrowAndChildren" presStyleCnt="0"/>
      <dgm:spPr/>
    </dgm:pt>
    <dgm:pt modelId="{0BE04A6D-C954-4640-A883-A6980B80894A}" type="pres">
      <dgm:prSet presAssocID="{0213EA96-ACE5-42E5-AB2F-3F1E76749EC7}" presName="parentTextArrow" presStyleLbl="node1" presStyleIdx="1" presStyleCnt="3"/>
      <dgm:spPr/>
    </dgm:pt>
    <dgm:pt modelId="{D6D56F7D-1232-4514-A695-104A3D9F8C99}" type="pres">
      <dgm:prSet presAssocID="{EEC17D65-5F02-448F-8883-74DE5BEBD0CB}" presName="sp" presStyleCnt="0"/>
      <dgm:spPr/>
    </dgm:pt>
    <dgm:pt modelId="{3728BF50-DA50-48A1-B5D1-A7374BDC7901}" type="pres">
      <dgm:prSet presAssocID="{EF18B9E7-782C-4B83-A4CB-5D9DC712E89A}" presName="arrowAndChildren" presStyleCnt="0"/>
      <dgm:spPr/>
    </dgm:pt>
    <dgm:pt modelId="{3B1B7D55-BF3E-455D-A6A6-4D1F2B03AD22}" type="pres">
      <dgm:prSet presAssocID="{EF18B9E7-782C-4B83-A4CB-5D9DC712E89A}" presName="parentTextArrow" presStyleLbl="node1" presStyleIdx="2" presStyleCnt="3"/>
      <dgm:spPr/>
    </dgm:pt>
  </dgm:ptLst>
  <dgm:cxnLst>
    <dgm:cxn modelId="{A7638611-5ED3-402A-8646-C7995CE5F4EF}" srcId="{46D5242D-1CFB-499C-9E45-49427DFDDD4F}" destId="{D433AA09-B3FD-446A-9A64-0E2CA449F054}" srcOrd="2" destOrd="0" parTransId="{D08C5412-62E1-4671-BA41-047DC7100EC6}" sibTransId="{0146D091-2278-4A8A-905C-FF0C13B1B225}"/>
    <dgm:cxn modelId="{37C48C1F-011F-4333-89D1-45E2FC317F5A}" type="presOf" srcId="{D433AA09-B3FD-446A-9A64-0E2CA449F054}" destId="{DC533597-31F2-4347-A072-35D5A761FA5D}" srcOrd="0" destOrd="0" presId="urn:microsoft.com/office/officeart/2005/8/layout/process4"/>
    <dgm:cxn modelId="{E892BB2A-0C27-4775-9729-8906491E37FD}" type="presOf" srcId="{0213EA96-ACE5-42E5-AB2F-3F1E76749EC7}" destId="{0BE04A6D-C954-4640-A883-A6980B80894A}" srcOrd="0" destOrd="0" presId="urn:microsoft.com/office/officeart/2005/8/layout/process4"/>
    <dgm:cxn modelId="{C38A3594-CD6E-484B-AE8F-86A682834396}" type="presOf" srcId="{46D5242D-1CFB-499C-9E45-49427DFDDD4F}" destId="{490786C0-4E1C-42E4-87C7-531BB872F3F9}" srcOrd="0" destOrd="0" presId="urn:microsoft.com/office/officeart/2005/8/layout/process4"/>
    <dgm:cxn modelId="{806054AA-19E0-4F90-AC39-91193B0F704A}" type="presOf" srcId="{EF18B9E7-782C-4B83-A4CB-5D9DC712E89A}" destId="{3B1B7D55-BF3E-455D-A6A6-4D1F2B03AD22}" srcOrd="0" destOrd="0" presId="urn:microsoft.com/office/officeart/2005/8/layout/process4"/>
    <dgm:cxn modelId="{BBC8E9C0-D9D5-42DF-B4EA-D4084176D15C}" srcId="{46D5242D-1CFB-499C-9E45-49427DFDDD4F}" destId="{0213EA96-ACE5-42E5-AB2F-3F1E76749EC7}" srcOrd="1" destOrd="0" parTransId="{7A11FFDD-920E-4569-9549-AAA585BBFBAF}" sibTransId="{858B0E1F-A0BE-4BB7-994D-291FB4F77A66}"/>
    <dgm:cxn modelId="{DA15BFED-4710-4D81-986F-E00C679091D5}" srcId="{46D5242D-1CFB-499C-9E45-49427DFDDD4F}" destId="{EF18B9E7-782C-4B83-A4CB-5D9DC712E89A}" srcOrd="0" destOrd="0" parTransId="{406F2901-F5DE-4905-B607-8E7C8A82288C}" sibTransId="{EEC17D65-5F02-448F-8883-74DE5BEBD0CB}"/>
    <dgm:cxn modelId="{A6A54223-0BBA-4563-9D57-3CC192C7893E}" type="presParOf" srcId="{490786C0-4E1C-42E4-87C7-531BB872F3F9}" destId="{E23F445C-5607-4BB3-860D-BBAAA7BDE3CF}" srcOrd="0" destOrd="0" presId="urn:microsoft.com/office/officeart/2005/8/layout/process4"/>
    <dgm:cxn modelId="{40B74E7F-9EF9-4D8D-BC50-558D0A1C94D3}" type="presParOf" srcId="{E23F445C-5607-4BB3-860D-BBAAA7BDE3CF}" destId="{DC533597-31F2-4347-A072-35D5A761FA5D}" srcOrd="0" destOrd="0" presId="urn:microsoft.com/office/officeart/2005/8/layout/process4"/>
    <dgm:cxn modelId="{2D23A7CB-F0A3-4E82-BC84-ABAD09CE381D}" type="presParOf" srcId="{490786C0-4E1C-42E4-87C7-531BB872F3F9}" destId="{677DBD8E-417A-4293-A6A2-4BABD6DA2315}" srcOrd="1" destOrd="0" presId="urn:microsoft.com/office/officeart/2005/8/layout/process4"/>
    <dgm:cxn modelId="{95621019-C1C2-4E26-9C65-3ABB924EAFCF}" type="presParOf" srcId="{490786C0-4E1C-42E4-87C7-531BB872F3F9}" destId="{21382A66-A42F-4D8D-9B9A-BE50D608311E}" srcOrd="2" destOrd="0" presId="urn:microsoft.com/office/officeart/2005/8/layout/process4"/>
    <dgm:cxn modelId="{1E1E31E2-222F-41BE-84C5-BCE85BC6BED5}" type="presParOf" srcId="{21382A66-A42F-4D8D-9B9A-BE50D608311E}" destId="{0BE04A6D-C954-4640-A883-A6980B80894A}" srcOrd="0" destOrd="0" presId="urn:microsoft.com/office/officeart/2005/8/layout/process4"/>
    <dgm:cxn modelId="{73022BBE-E29F-4ECF-BE69-7FFFC72E7C63}" type="presParOf" srcId="{490786C0-4E1C-42E4-87C7-531BB872F3F9}" destId="{D6D56F7D-1232-4514-A695-104A3D9F8C99}" srcOrd="3" destOrd="0" presId="urn:microsoft.com/office/officeart/2005/8/layout/process4"/>
    <dgm:cxn modelId="{4F34A71F-EE37-4240-97AF-691939C724FD}" type="presParOf" srcId="{490786C0-4E1C-42E4-87C7-531BB872F3F9}" destId="{3728BF50-DA50-48A1-B5D1-A7374BDC7901}" srcOrd="4" destOrd="0" presId="urn:microsoft.com/office/officeart/2005/8/layout/process4"/>
    <dgm:cxn modelId="{A83050DD-DB30-4336-9EBF-EB3919EC6E16}" type="presParOf" srcId="{3728BF50-DA50-48A1-B5D1-A7374BDC7901}" destId="{3B1B7D55-BF3E-455D-A6A6-4D1F2B03AD22}"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4AEBD91-A674-4A9A-B49B-70C61E562659}"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7D49114-5542-4270-BD9F-3E09A9A7AE82}">
      <dgm:prSet/>
      <dgm:spPr/>
      <dgm:t>
        <a:bodyPr/>
        <a:lstStyle/>
        <a:p>
          <a:pPr>
            <a:lnSpc>
              <a:spcPct val="100000"/>
            </a:lnSpc>
          </a:pPr>
          <a:r>
            <a:rPr lang="en-US"/>
            <a:t>Hotline for voter questions and election worker questions</a:t>
          </a:r>
        </a:p>
      </dgm:t>
    </dgm:pt>
    <dgm:pt modelId="{660B5183-B070-441F-BBD4-D1AE27A31B26}" type="parTrans" cxnId="{A5A03116-FD12-4AE1-9B95-F3FF9EF23CCE}">
      <dgm:prSet/>
      <dgm:spPr/>
      <dgm:t>
        <a:bodyPr/>
        <a:lstStyle/>
        <a:p>
          <a:endParaRPr lang="en-US"/>
        </a:p>
      </dgm:t>
    </dgm:pt>
    <dgm:pt modelId="{129D0002-D508-452A-B3A8-B2E1B9F6A062}" type="sibTrans" cxnId="{A5A03116-FD12-4AE1-9B95-F3FF9EF23CCE}">
      <dgm:prSet/>
      <dgm:spPr/>
      <dgm:t>
        <a:bodyPr/>
        <a:lstStyle/>
        <a:p>
          <a:endParaRPr lang="en-US"/>
        </a:p>
      </dgm:t>
    </dgm:pt>
    <dgm:pt modelId="{02F6CBAF-8DAA-421A-888F-F939477F6807}">
      <dgm:prSet/>
      <dgm:spPr/>
      <dgm:t>
        <a:bodyPr/>
        <a:lstStyle/>
        <a:p>
          <a:pPr>
            <a:lnSpc>
              <a:spcPct val="100000"/>
            </a:lnSpc>
          </a:pPr>
          <a:r>
            <a:rPr lang="en-US" dirty="0"/>
            <a:t>App to track wait times at voting locations. How to manage lines.</a:t>
          </a:r>
        </a:p>
      </dgm:t>
    </dgm:pt>
    <dgm:pt modelId="{B4000CED-BA4B-4D6B-87F1-1D9C05F5878A}" type="parTrans" cxnId="{810F5585-2EED-4AC6-BDAC-EE95888FC472}">
      <dgm:prSet/>
      <dgm:spPr/>
      <dgm:t>
        <a:bodyPr/>
        <a:lstStyle/>
        <a:p>
          <a:endParaRPr lang="en-US"/>
        </a:p>
      </dgm:t>
    </dgm:pt>
    <dgm:pt modelId="{F6C3F237-660F-4751-B9A3-09C6BF8E90A9}" type="sibTrans" cxnId="{810F5585-2EED-4AC6-BDAC-EE95888FC472}">
      <dgm:prSet/>
      <dgm:spPr/>
      <dgm:t>
        <a:bodyPr/>
        <a:lstStyle/>
        <a:p>
          <a:endParaRPr lang="en-US"/>
        </a:p>
      </dgm:t>
    </dgm:pt>
    <dgm:pt modelId="{91E3E4A5-646E-4635-864A-3C0486672AD6}">
      <dgm:prSet/>
      <dgm:spPr/>
      <dgm:t>
        <a:bodyPr/>
        <a:lstStyle/>
        <a:p>
          <a:pPr>
            <a:lnSpc>
              <a:spcPct val="100000"/>
            </a:lnSpc>
          </a:pPr>
          <a:r>
            <a:rPr lang="en-US" dirty="0"/>
            <a:t>New laws: SB 423 (</a:t>
          </a:r>
          <a:r>
            <a:rPr lang="en-US" dirty="0" err="1"/>
            <a:t>Umberg</a:t>
          </a:r>
          <a:r>
            <a:rPr lang="en-US" dirty="0"/>
            <a:t>) and AB 860 (Berman)</a:t>
          </a:r>
        </a:p>
      </dgm:t>
    </dgm:pt>
    <dgm:pt modelId="{576ADCE3-C07F-4B38-B405-700DF01B0228}" type="parTrans" cxnId="{C3F1FE56-788D-4450-B922-64FE61247ACA}">
      <dgm:prSet/>
      <dgm:spPr/>
      <dgm:t>
        <a:bodyPr/>
        <a:lstStyle/>
        <a:p>
          <a:endParaRPr lang="en-US"/>
        </a:p>
      </dgm:t>
    </dgm:pt>
    <dgm:pt modelId="{8E532946-5B29-40FB-9798-A816925B66EC}" type="sibTrans" cxnId="{C3F1FE56-788D-4450-B922-64FE61247ACA}">
      <dgm:prSet/>
      <dgm:spPr/>
      <dgm:t>
        <a:bodyPr/>
        <a:lstStyle/>
        <a:p>
          <a:endParaRPr lang="en-US"/>
        </a:p>
      </dgm:t>
    </dgm:pt>
    <dgm:pt modelId="{A44D3A9C-F966-4890-AFAC-D02507144340}">
      <dgm:prSet/>
      <dgm:spPr/>
      <dgm:t>
        <a:bodyPr/>
        <a:lstStyle/>
        <a:p>
          <a:pPr>
            <a:lnSpc>
              <a:spcPct val="100000"/>
            </a:lnSpc>
          </a:pPr>
          <a:r>
            <a:rPr lang="en-US" dirty="0"/>
            <a:t>What will be happening with the virus in October/November. Need flexibility.</a:t>
          </a:r>
        </a:p>
      </dgm:t>
    </dgm:pt>
    <dgm:pt modelId="{D4C5ADC2-2DFC-4402-B52D-1F997196FF56}" type="parTrans" cxnId="{47711446-3390-4FA1-946A-12B5023B9636}">
      <dgm:prSet/>
      <dgm:spPr/>
      <dgm:t>
        <a:bodyPr/>
        <a:lstStyle/>
        <a:p>
          <a:endParaRPr lang="en-US"/>
        </a:p>
      </dgm:t>
    </dgm:pt>
    <dgm:pt modelId="{462108E1-C1C7-49CB-8F76-DD93E30F129C}" type="sibTrans" cxnId="{47711446-3390-4FA1-946A-12B5023B9636}">
      <dgm:prSet/>
      <dgm:spPr/>
      <dgm:t>
        <a:bodyPr/>
        <a:lstStyle/>
        <a:p>
          <a:endParaRPr lang="en-US"/>
        </a:p>
      </dgm:t>
    </dgm:pt>
    <dgm:pt modelId="{47151966-E3F1-47AE-80A4-764520DD2CDF}">
      <dgm:prSet/>
      <dgm:spPr/>
      <dgm:t>
        <a:bodyPr/>
        <a:lstStyle/>
        <a:p>
          <a:pPr>
            <a:lnSpc>
              <a:spcPct val="100000"/>
            </a:lnSpc>
          </a:pPr>
          <a:r>
            <a:rPr lang="en-US"/>
            <a:t>Staffing and training of election workers</a:t>
          </a:r>
        </a:p>
      </dgm:t>
    </dgm:pt>
    <dgm:pt modelId="{E7D135D8-4D50-4AED-9E47-B628EEBF9004}" type="parTrans" cxnId="{B2E88CF7-F787-490F-A28C-F75E9F64ECFA}">
      <dgm:prSet/>
      <dgm:spPr/>
      <dgm:t>
        <a:bodyPr/>
        <a:lstStyle/>
        <a:p>
          <a:endParaRPr lang="en-US"/>
        </a:p>
      </dgm:t>
    </dgm:pt>
    <dgm:pt modelId="{2318BD91-3D1A-4AD3-ACC4-4B074093E67C}" type="sibTrans" cxnId="{B2E88CF7-F787-490F-A28C-F75E9F64ECFA}">
      <dgm:prSet/>
      <dgm:spPr/>
      <dgm:t>
        <a:bodyPr/>
        <a:lstStyle/>
        <a:p>
          <a:endParaRPr lang="en-US"/>
        </a:p>
      </dgm:t>
    </dgm:pt>
    <dgm:pt modelId="{6450059C-B5D6-4108-86AD-D0130D464F04}">
      <dgm:prSet/>
      <dgm:spPr/>
      <dgm:t>
        <a:bodyPr/>
        <a:lstStyle/>
        <a:p>
          <a:pPr>
            <a:lnSpc>
              <a:spcPct val="100000"/>
            </a:lnSpc>
          </a:pPr>
          <a:r>
            <a:rPr lang="en-US" dirty="0"/>
            <a:t>Establish mechanism for public feedback and suggestions</a:t>
          </a:r>
        </a:p>
      </dgm:t>
    </dgm:pt>
    <dgm:pt modelId="{3A4B811E-C831-4143-9193-FC2ED5FD532E}" type="parTrans" cxnId="{2FE1BB39-1317-4C2B-81B5-E49713C33E72}">
      <dgm:prSet/>
      <dgm:spPr/>
      <dgm:t>
        <a:bodyPr/>
        <a:lstStyle/>
        <a:p>
          <a:endParaRPr lang="en-US"/>
        </a:p>
      </dgm:t>
    </dgm:pt>
    <dgm:pt modelId="{CCFDF510-7942-492F-9357-8A896AF29978}" type="sibTrans" cxnId="{2FE1BB39-1317-4C2B-81B5-E49713C33E72}">
      <dgm:prSet/>
      <dgm:spPr/>
      <dgm:t>
        <a:bodyPr/>
        <a:lstStyle/>
        <a:p>
          <a:endParaRPr lang="en-US"/>
        </a:p>
      </dgm:t>
    </dgm:pt>
    <dgm:pt modelId="{E35C9861-7A7D-4254-9F3B-DC78DC6B41A2}">
      <dgm:prSet/>
      <dgm:spPr/>
      <dgm:t>
        <a:bodyPr/>
        <a:lstStyle/>
        <a:p>
          <a:pPr>
            <a:lnSpc>
              <a:spcPct val="100000"/>
            </a:lnSpc>
          </a:pPr>
          <a:r>
            <a:rPr lang="en-US" dirty="0"/>
            <a:t>One place to get latest election news – VOTESCOUNT.US </a:t>
          </a:r>
        </a:p>
      </dgm:t>
    </dgm:pt>
    <dgm:pt modelId="{D28F4147-62B9-4339-B324-BA586DC67E57}" type="parTrans" cxnId="{4B6E8EE6-83E3-40EF-94EA-C658371A4D43}">
      <dgm:prSet/>
      <dgm:spPr/>
      <dgm:t>
        <a:bodyPr/>
        <a:lstStyle/>
        <a:p>
          <a:endParaRPr lang="en-US"/>
        </a:p>
      </dgm:t>
    </dgm:pt>
    <dgm:pt modelId="{59F0A4D3-1B9A-4E94-8103-EB08B8ACF5F0}" type="sibTrans" cxnId="{4B6E8EE6-83E3-40EF-94EA-C658371A4D43}">
      <dgm:prSet/>
      <dgm:spPr/>
      <dgm:t>
        <a:bodyPr/>
        <a:lstStyle/>
        <a:p>
          <a:endParaRPr lang="en-US"/>
        </a:p>
      </dgm:t>
    </dgm:pt>
    <dgm:pt modelId="{CF66CCC7-742B-4568-8F30-2EBD088ECBE0}">
      <dgm:prSet/>
      <dgm:spPr/>
      <dgm:t>
        <a:bodyPr/>
        <a:lstStyle/>
        <a:p>
          <a:pPr>
            <a:lnSpc>
              <a:spcPct val="100000"/>
            </a:lnSpc>
          </a:pPr>
          <a:r>
            <a:rPr lang="en-US"/>
            <a:t>Funding – How do we pay for this? </a:t>
          </a:r>
        </a:p>
      </dgm:t>
    </dgm:pt>
    <dgm:pt modelId="{CA4FFBD6-0C6D-4322-B410-C6ED8BF83195}" type="parTrans" cxnId="{B76F71F6-1DCD-4BEF-8B84-1824C14C8CF1}">
      <dgm:prSet/>
      <dgm:spPr/>
      <dgm:t>
        <a:bodyPr/>
        <a:lstStyle/>
        <a:p>
          <a:endParaRPr lang="en-US"/>
        </a:p>
      </dgm:t>
    </dgm:pt>
    <dgm:pt modelId="{9A269723-1262-4CFA-8A24-CE595772F4A4}" type="sibTrans" cxnId="{B76F71F6-1DCD-4BEF-8B84-1824C14C8CF1}">
      <dgm:prSet/>
      <dgm:spPr/>
      <dgm:t>
        <a:bodyPr/>
        <a:lstStyle/>
        <a:p>
          <a:endParaRPr lang="en-US"/>
        </a:p>
      </dgm:t>
    </dgm:pt>
    <dgm:pt modelId="{F7671C53-94CD-495C-89F0-16DB07E2F1F7}" type="pres">
      <dgm:prSet presAssocID="{44AEBD91-A674-4A9A-B49B-70C61E562659}" presName="root" presStyleCnt="0">
        <dgm:presLayoutVars>
          <dgm:dir/>
          <dgm:resizeHandles val="exact"/>
        </dgm:presLayoutVars>
      </dgm:prSet>
      <dgm:spPr/>
    </dgm:pt>
    <dgm:pt modelId="{8A3F4FE4-5E08-4729-865A-AB5A11796835}" type="pres">
      <dgm:prSet presAssocID="{57D49114-5542-4270-BD9F-3E09A9A7AE82}" presName="compNode" presStyleCnt="0"/>
      <dgm:spPr/>
    </dgm:pt>
    <dgm:pt modelId="{98CB9705-63C6-441E-AF3E-21D24800745C}" type="pres">
      <dgm:prSet presAssocID="{57D49114-5542-4270-BD9F-3E09A9A7AE82}"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lp"/>
        </a:ext>
      </dgm:extLst>
    </dgm:pt>
    <dgm:pt modelId="{2E6187E1-6638-46DC-9A38-800CAC3D284B}" type="pres">
      <dgm:prSet presAssocID="{57D49114-5542-4270-BD9F-3E09A9A7AE82}" presName="spaceRect" presStyleCnt="0"/>
      <dgm:spPr/>
    </dgm:pt>
    <dgm:pt modelId="{23E5A494-4869-4CE1-9720-9274646E77C1}" type="pres">
      <dgm:prSet presAssocID="{57D49114-5542-4270-BD9F-3E09A9A7AE82}" presName="textRect" presStyleLbl="revTx" presStyleIdx="0" presStyleCnt="8">
        <dgm:presLayoutVars>
          <dgm:chMax val="1"/>
          <dgm:chPref val="1"/>
        </dgm:presLayoutVars>
      </dgm:prSet>
      <dgm:spPr/>
    </dgm:pt>
    <dgm:pt modelId="{4B4E059A-D80C-4928-B83A-D42DAC7B7CCE}" type="pres">
      <dgm:prSet presAssocID="{129D0002-D508-452A-B3A8-B2E1B9F6A062}" presName="sibTrans" presStyleCnt="0"/>
      <dgm:spPr/>
    </dgm:pt>
    <dgm:pt modelId="{0782DA29-4FD8-4EE4-B3E0-C79277765D1F}" type="pres">
      <dgm:prSet presAssocID="{02F6CBAF-8DAA-421A-888F-F939477F6807}" presName="compNode" presStyleCnt="0"/>
      <dgm:spPr/>
    </dgm:pt>
    <dgm:pt modelId="{DEC23CBE-44EC-4B3A-9E34-EF020D4DE594}" type="pres">
      <dgm:prSet presAssocID="{02F6CBAF-8DAA-421A-888F-F939477F6807}"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mart Phone"/>
        </a:ext>
      </dgm:extLst>
    </dgm:pt>
    <dgm:pt modelId="{CEFA19E3-E117-424C-BCAE-87B8A6300175}" type="pres">
      <dgm:prSet presAssocID="{02F6CBAF-8DAA-421A-888F-F939477F6807}" presName="spaceRect" presStyleCnt="0"/>
      <dgm:spPr/>
    </dgm:pt>
    <dgm:pt modelId="{BE258867-95FC-4A5E-A42C-CBADAE912844}" type="pres">
      <dgm:prSet presAssocID="{02F6CBAF-8DAA-421A-888F-F939477F6807}" presName="textRect" presStyleLbl="revTx" presStyleIdx="1" presStyleCnt="8">
        <dgm:presLayoutVars>
          <dgm:chMax val="1"/>
          <dgm:chPref val="1"/>
        </dgm:presLayoutVars>
      </dgm:prSet>
      <dgm:spPr/>
    </dgm:pt>
    <dgm:pt modelId="{47B65C86-AFF0-4127-84CF-CBE2D1B8F09D}" type="pres">
      <dgm:prSet presAssocID="{F6C3F237-660F-4751-B9A3-09C6BF8E90A9}" presName="sibTrans" presStyleCnt="0"/>
      <dgm:spPr/>
    </dgm:pt>
    <dgm:pt modelId="{866DA90D-26D7-44FF-AE6E-31D866978F73}" type="pres">
      <dgm:prSet presAssocID="{91E3E4A5-646E-4635-864A-3C0486672AD6}" presName="compNode" presStyleCnt="0"/>
      <dgm:spPr/>
    </dgm:pt>
    <dgm:pt modelId="{AD45F86A-06D5-4DF2-9747-D045412B2328}" type="pres">
      <dgm:prSet presAssocID="{91E3E4A5-646E-4635-864A-3C0486672AD6}" presName="iconRect" presStyleLbl="node1" presStyleIdx="2" presStyleCnt="8"/>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Gavel"/>
        </a:ext>
      </dgm:extLst>
    </dgm:pt>
    <dgm:pt modelId="{256C03E9-B3B0-45A1-8F08-FE8EAB6B1C20}" type="pres">
      <dgm:prSet presAssocID="{91E3E4A5-646E-4635-864A-3C0486672AD6}" presName="spaceRect" presStyleCnt="0"/>
      <dgm:spPr/>
    </dgm:pt>
    <dgm:pt modelId="{6D0050C2-ADA7-4F5F-AA99-196F393DC970}" type="pres">
      <dgm:prSet presAssocID="{91E3E4A5-646E-4635-864A-3C0486672AD6}" presName="textRect" presStyleLbl="revTx" presStyleIdx="2" presStyleCnt="8">
        <dgm:presLayoutVars>
          <dgm:chMax val="1"/>
          <dgm:chPref val="1"/>
        </dgm:presLayoutVars>
      </dgm:prSet>
      <dgm:spPr/>
    </dgm:pt>
    <dgm:pt modelId="{19ED5073-3FD0-4503-ADE1-B007D367F40B}" type="pres">
      <dgm:prSet presAssocID="{8E532946-5B29-40FB-9798-A816925B66EC}" presName="sibTrans" presStyleCnt="0"/>
      <dgm:spPr/>
    </dgm:pt>
    <dgm:pt modelId="{D191C6A7-9777-479A-9CE4-4DAA75A5F2D5}" type="pres">
      <dgm:prSet presAssocID="{A44D3A9C-F966-4890-AFAC-D02507144340}" presName="compNode" presStyleCnt="0"/>
      <dgm:spPr/>
    </dgm:pt>
    <dgm:pt modelId="{D0DE5D60-0174-424D-BAAE-3D4BDCE58D11}" type="pres">
      <dgm:prSet presAssocID="{A44D3A9C-F966-4890-AFAC-D02507144340}" presName="iconRect" presStyleLbl="node1" presStyleIdx="3" presStyleCnt="8"/>
      <dgm:spPr>
        <a:blipFill>
          <a:blip xmlns:r="http://schemas.openxmlformats.org/officeDocument/2006/relationships" r:embed="rId7"/>
          <a:srcRect/>
          <a:stretch>
            <a:fillRect t="-3000" b="-3000"/>
          </a:stretch>
        </a:blipFill>
        <a:ln>
          <a:noFill/>
        </a:ln>
      </dgm:spPr>
    </dgm:pt>
    <dgm:pt modelId="{3C51045A-0F4A-4A40-B820-FB1621568C52}" type="pres">
      <dgm:prSet presAssocID="{A44D3A9C-F966-4890-AFAC-D02507144340}" presName="spaceRect" presStyleCnt="0"/>
      <dgm:spPr/>
    </dgm:pt>
    <dgm:pt modelId="{4862F9A6-0761-4862-9842-C91A74E926EA}" type="pres">
      <dgm:prSet presAssocID="{A44D3A9C-F966-4890-AFAC-D02507144340}" presName="textRect" presStyleLbl="revTx" presStyleIdx="3" presStyleCnt="8">
        <dgm:presLayoutVars>
          <dgm:chMax val="1"/>
          <dgm:chPref val="1"/>
        </dgm:presLayoutVars>
      </dgm:prSet>
      <dgm:spPr/>
    </dgm:pt>
    <dgm:pt modelId="{3CC7A498-4E9F-414F-8429-DED967D170A6}" type="pres">
      <dgm:prSet presAssocID="{462108E1-C1C7-49CB-8F76-DD93E30F129C}" presName="sibTrans" presStyleCnt="0"/>
      <dgm:spPr/>
    </dgm:pt>
    <dgm:pt modelId="{5436A40D-F47B-4DF8-A490-87536BA30696}" type="pres">
      <dgm:prSet presAssocID="{47151966-E3F1-47AE-80A4-764520DD2CDF}" presName="compNode" presStyleCnt="0"/>
      <dgm:spPr/>
    </dgm:pt>
    <dgm:pt modelId="{7009BEF0-9F69-4612-896C-0318CA65F1EA}" type="pres">
      <dgm:prSet presAssocID="{47151966-E3F1-47AE-80A4-764520DD2CDF}" presName="iconRect" presStyleLbl="node1" presStyleIdx="4" presStyleCnt="8"/>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Team"/>
        </a:ext>
      </dgm:extLst>
    </dgm:pt>
    <dgm:pt modelId="{6A9A7659-3DFE-4E7D-BB1E-7DA751683B58}" type="pres">
      <dgm:prSet presAssocID="{47151966-E3F1-47AE-80A4-764520DD2CDF}" presName="spaceRect" presStyleCnt="0"/>
      <dgm:spPr/>
    </dgm:pt>
    <dgm:pt modelId="{09CD8D24-41EC-46F6-9B7D-F1AA95FD315C}" type="pres">
      <dgm:prSet presAssocID="{47151966-E3F1-47AE-80A4-764520DD2CDF}" presName="textRect" presStyleLbl="revTx" presStyleIdx="4" presStyleCnt="8">
        <dgm:presLayoutVars>
          <dgm:chMax val="1"/>
          <dgm:chPref val="1"/>
        </dgm:presLayoutVars>
      </dgm:prSet>
      <dgm:spPr/>
    </dgm:pt>
    <dgm:pt modelId="{56812E80-A0CF-405C-B284-E6152642E893}" type="pres">
      <dgm:prSet presAssocID="{2318BD91-3D1A-4AD3-ACC4-4B074093E67C}" presName="sibTrans" presStyleCnt="0"/>
      <dgm:spPr/>
    </dgm:pt>
    <dgm:pt modelId="{48B51949-FACA-40CB-A216-5F01E53FB9A3}" type="pres">
      <dgm:prSet presAssocID="{6450059C-B5D6-4108-86AD-D0130D464F04}" presName="compNode" presStyleCnt="0"/>
      <dgm:spPr/>
    </dgm:pt>
    <dgm:pt modelId="{02231938-1485-4CED-9EB3-3C3B0F6B7474}" type="pres">
      <dgm:prSet presAssocID="{6450059C-B5D6-4108-86AD-D0130D464F04}" presName="iconRect" presStyleLbl="node1" presStyleIdx="5" presStyleCnt="8"/>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dgm:spPr>
      <dgm:extLst>
        <a:ext uri="{E40237B7-FDA0-4F09-8148-C483321AD2D9}">
          <dgm14:cNvPr xmlns:dgm14="http://schemas.microsoft.com/office/drawing/2010/diagram" id="0" name="" descr="Chat"/>
        </a:ext>
      </dgm:extLst>
    </dgm:pt>
    <dgm:pt modelId="{DA9849B4-5205-4CDF-8758-AD070BA3A72E}" type="pres">
      <dgm:prSet presAssocID="{6450059C-B5D6-4108-86AD-D0130D464F04}" presName="spaceRect" presStyleCnt="0"/>
      <dgm:spPr/>
    </dgm:pt>
    <dgm:pt modelId="{11D10302-290F-433E-ABCC-203F3B5FCA56}" type="pres">
      <dgm:prSet presAssocID="{6450059C-B5D6-4108-86AD-D0130D464F04}" presName="textRect" presStyleLbl="revTx" presStyleIdx="5" presStyleCnt="8">
        <dgm:presLayoutVars>
          <dgm:chMax val="1"/>
          <dgm:chPref val="1"/>
        </dgm:presLayoutVars>
      </dgm:prSet>
      <dgm:spPr/>
    </dgm:pt>
    <dgm:pt modelId="{D75010F3-BC53-4FCD-BBD0-A66C7FA165D1}" type="pres">
      <dgm:prSet presAssocID="{CCFDF510-7942-492F-9357-8A896AF29978}" presName="sibTrans" presStyleCnt="0"/>
      <dgm:spPr/>
    </dgm:pt>
    <dgm:pt modelId="{A5CDEAB1-3773-4F15-8E2A-C57B08527A1D}" type="pres">
      <dgm:prSet presAssocID="{E35C9861-7A7D-4254-9F3B-DC78DC6B41A2}" presName="compNode" presStyleCnt="0"/>
      <dgm:spPr/>
    </dgm:pt>
    <dgm:pt modelId="{BC8ECB79-3064-4240-92CF-6C394428B218}" type="pres">
      <dgm:prSet presAssocID="{E35C9861-7A7D-4254-9F3B-DC78DC6B41A2}" presName="iconRect" presStyleLbl="node1" presStyleIdx="6" presStyleCnt="8"/>
      <dgm:spPr>
        <a:blipFill>
          <a:blip xmlns:r="http://schemas.openxmlformats.org/officeDocument/2006/relationships" r:embed="rId12">
            <a:extLst>
              <a:ext uri="{96DAC541-7B7A-43D3-8B79-37D633B846F1}">
                <asvg:svgBlip xmlns:asvg="http://schemas.microsoft.com/office/drawing/2016/SVG/main" r:embed="rId13"/>
              </a:ext>
            </a:extLst>
          </a:blip>
          <a:srcRect/>
          <a:stretch>
            <a:fillRect/>
          </a:stretch>
        </a:blipFill>
        <a:ln>
          <a:noFill/>
        </a:ln>
      </dgm:spPr>
      <dgm:extLst>
        <a:ext uri="{E40237B7-FDA0-4F09-8148-C483321AD2D9}">
          <dgm14:cNvPr xmlns:dgm14="http://schemas.microsoft.com/office/drawing/2010/diagram" id="0" name="" descr="Questions"/>
        </a:ext>
      </dgm:extLst>
    </dgm:pt>
    <dgm:pt modelId="{6625B911-CB61-4F2E-A1F1-22BEDE12D1DC}" type="pres">
      <dgm:prSet presAssocID="{E35C9861-7A7D-4254-9F3B-DC78DC6B41A2}" presName="spaceRect" presStyleCnt="0"/>
      <dgm:spPr/>
    </dgm:pt>
    <dgm:pt modelId="{3E0ED9A9-160C-478D-AA2B-7D860BCBB2BE}" type="pres">
      <dgm:prSet presAssocID="{E35C9861-7A7D-4254-9F3B-DC78DC6B41A2}" presName="textRect" presStyleLbl="revTx" presStyleIdx="6" presStyleCnt="8">
        <dgm:presLayoutVars>
          <dgm:chMax val="1"/>
          <dgm:chPref val="1"/>
        </dgm:presLayoutVars>
      </dgm:prSet>
      <dgm:spPr/>
    </dgm:pt>
    <dgm:pt modelId="{3D9A553E-6FBF-4365-A13C-55F28A53FA22}" type="pres">
      <dgm:prSet presAssocID="{59F0A4D3-1B9A-4E94-8103-EB08B8ACF5F0}" presName="sibTrans" presStyleCnt="0"/>
      <dgm:spPr/>
    </dgm:pt>
    <dgm:pt modelId="{7760577C-4702-4162-B9C0-6C5303B97E2A}" type="pres">
      <dgm:prSet presAssocID="{CF66CCC7-742B-4568-8F30-2EBD088ECBE0}" presName="compNode" presStyleCnt="0"/>
      <dgm:spPr/>
    </dgm:pt>
    <dgm:pt modelId="{D880ECD6-131B-4405-B67C-2FF09C8D7377}" type="pres">
      <dgm:prSet presAssocID="{CF66CCC7-742B-4568-8F30-2EBD088ECBE0}" presName="iconRect" presStyleLbl="node1" presStyleIdx="7" presStyleCnt="8"/>
      <dgm:spPr>
        <a:blipFill>
          <a:blip xmlns:r="http://schemas.openxmlformats.org/officeDocument/2006/relationships"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a:blipFill>
        <a:ln>
          <a:noFill/>
        </a:ln>
      </dgm:spPr>
      <dgm:extLst>
        <a:ext uri="{E40237B7-FDA0-4F09-8148-C483321AD2D9}">
          <dgm14:cNvPr xmlns:dgm14="http://schemas.microsoft.com/office/drawing/2010/diagram" id="0" name="" descr="Dollar"/>
        </a:ext>
      </dgm:extLst>
    </dgm:pt>
    <dgm:pt modelId="{446EFB5E-2A8A-4840-B5AC-BB4A1969346D}" type="pres">
      <dgm:prSet presAssocID="{CF66CCC7-742B-4568-8F30-2EBD088ECBE0}" presName="spaceRect" presStyleCnt="0"/>
      <dgm:spPr/>
    </dgm:pt>
    <dgm:pt modelId="{71EE5437-5E84-416E-AB05-D709E7877E21}" type="pres">
      <dgm:prSet presAssocID="{CF66CCC7-742B-4568-8F30-2EBD088ECBE0}" presName="textRect" presStyleLbl="revTx" presStyleIdx="7" presStyleCnt="8">
        <dgm:presLayoutVars>
          <dgm:chMax val="1"/>
          <dgm:chPref val="1"/>
        </dgm:presLayoutVars>
      </dgm:prSet>
      <dgm:spPr/>
    </dgm:pt>
  </dgm:ptLst>
  <dgm:cxnLst>
    <dgm:cxn modelId="{3A589005-1ADF-48A3-BBAD-8DC33C8D9440}" type="presOf" srcId="{47151966-E3F1-47AE-80A4-764520DD2CDF}" destId="{09CD8D24-41EC-46F6-9B7D-F1AA95FD315C}" srcOrd="0" destOrd="0" presId="urn:microsoft.com/office/officeart/2018/2/layout/IconLabelList"/>
    <dgm:cxn modelId="{A21B550B-E875-42D3-95A4-0633CE088850}" type="presOf" srcId="{57D49114-5542-4270-BD9F-3E09A9A7AE82}" destId="{23E5A494-4869-4CE1-9720-9274646E77C1}" srcOrd="0" destOrd="0" presId="urn:microsoft.com/office/officeart/2018/2/layout/IconLabelList"/>
    <dgm:cxn modelId="{A5A03116-FD12-4AE1-9B95-F3FF9EF23CCE}" srcId="{44AEBD91-A674-4A9A-B49B-70C61E562659}" destId="{57D49114-5542-4270-BD9F-3E09A9A7AE82}" srcOrd="0" destOrd="0" parTransId="{660B5183-B070-441F-BBD4-D1AE27A31B26}" sibTransId="{129D0002-D508-452A-B3A8-B2E1B9F6A062}"/>
    <dgm:cxn modelId="{21EE6C2A-B41F-44C2-9962-61747417F7F3}" type="presOf" srcId="{44AEBD91-A674-4A9A-B49B-70C61E562659}" destId="{F7671C53-94CD-495C-89F0-16DB07E2F1F7}" srcOrd="0" destOrd="0" presId="urn:microsoft.com/office/officeart/2018/2/layout/IconLabelList"/>
    <dgm:cxn modelId="{2FE1BB39-1317-4C2B-81B5-E49713C33E72}" srcId="{44AEBD91-A674-4A9A-B49B-70C61E562659}" destId="{6450059C-B5D6-4108-86AD-D0130D464F04}" srcOrd="5" destOrd="0" parTransId="{3A4B811E-C831-4143-9193-FC2ED5FD532E}" sibTransId="{CCFDF510-7942-492F-9357-8A896AF29978}"/>
    <dgm:cxn modelId="{1545463D-9CBD-4B00-8C70-8F47CA4BE0CD}" type="presOf" srcId="{02F6CBAF-8DAA-421A-888F-F939477F6807}" destId="{BE258867-95FC-4A5E-A42C-CBADAE912844}" srcOrd="0" destOrd="0" presId="urn:microsoft.com/office/officeart/2018/2/layout/IconLabelList"/>
    <dgm:cxn modelId="{ECC69362-7620-4676-9624-6F4F49714E26}" type="presOf" srcId="{CF66CCC7-742B-4568-8F30-2EBD088ECBE0}" destId="{71EE5437-5E84-416E-AB05-D709E7877E21}" srcOrd="0" destOrd="0" presId="urn:microsoft.com/office/officeart/2018/2/layout/IconLabelList"/>
    <dgm:cxn modelId="{47711446-3390-4FA1-946A-12B5023B9636}" srcId="{44AEBD91-A674-4A9A-B49B-70C61E562659}" destId="{A44D3A9C-F966-4890-AFAC-D02507144340}" srcOrd="3" destOrd="0" parTransId="{D4C5ADC2-2DFC-4402-B52D-1F997196FF56}" sibTransId="{462108E1-C1C7-49CB-8F76-DD93E30F129C}"/>
    <dgm:cxn modelId="{C3F1FE56-788D-4450-B922-64FE61247ACA}" srcId="{44AEBD91-A674-4A9A-B49B-70C61E562659}" destId="{91E3E4A5-646E-4635-864A-3C0486672AD6}" srcOrd="2" destOrd="0" parTransId="{576ADCE3-C07F-4B38-B405-700DF01B0228}" sibTransId="{8E532946-5B29-40FB-9798-A816925B66EC}"/>
    <dgm:cxn modelId="{0C0BBB7D-F773-4DBC-8D77-017933AAE754}" type="presOf" srcId="{6450059C-B5D6-4108-86AD-D0130D464F04}" destId="{11D10302-290F-433E-ABCC-203F3B5FCA56}" srcOrd="0" destOrd="0" presId="urn:microsoft.com/office/officeart/2018/2/layout/IconLabelList"/>
    <dgm:cxn modelId="{BEE3CC83-C5A3-4716-BC96-C2132B3B8275}" type="presOf" srcId="{A44D3A9C-F966-4890-AFAC-D02507144340}" destId="{4862F9A6-0761-4862-9842-C91A74E926EA}" srcOrd="0" destOrd="0" presId="urn:microsoft.com/office/officeart/2018/2/layout/IconLabelList"/>
    <dgm:cxn modelId="{810F5585-2EED-4AC6-BDAC-EE95888FC472}" srcId="{44AEBD91-A674-4A9A-B49B-70C61E562659}" destId="{02F6CBAF-8DAA-421A-888F-F939477F6807}" srcOrd="1" destOrd="0" parTransId="{B4000CED-BA4B-4D6B-87F1-1D9C05F5878A}" sibTransId="{F6C3F237-660F-4751-B9A3-09C6BF8E90A9}"/>
    <dgm:cxn modelId="{4347B3BB-41BA-4FB9-B79B-75614581C5EA}" type="presOf" srcId="{E35C9861-7A7D-4254-9F3B-DC78DC6B41A2}" destId="{3E0ED9A9-160C-478D-AA2B-7D860BCBB2BE}" srcOrd="0" destOrd="0" presId="urn:microsoft.com/office/officeart/2018/2/layout/IconLabelList"/>
    <dgm:cxn modelId="{4B6E8EE6-83E3-40EF-94EA-C658371A4D43}" srcId="{44AEBD91-A674-4A9A-B49B-70C61E562659}" destId="{E35C9861-7A7D-4254-9F3B-DC78DC6B41A2}" srcOrd="6" destOrd="0" parTransId="{D28F4147-62B9-4339-B324-BA586DC67E57}" sibTransId="{59F0A4D3-1B9A-4E94-8103-EB08B8ACF5F0}"/>
    <dgm:cxn modelId="{B76F71F6-1DCD-4BEF-8B84-1824C14C8CF1}" srcId="{44AEBD91-A674-4A9A-B49B-70C61E562659}" destId="{CF66CCC7-742B-4568-8F30-2EBD088ECBE0}" srcOrd="7" destOrd="0" parTransId="{CA4FFBD6-0C6D-4322-B410-C6ED8BF83195}" sibTransId="{9A269723-1262-4CFA-8A24-CE595772F4A4}"/>
    <dgm:cxn modelId="{19778BF6-B38C-435C-ADF9-E5EFEC11D92B}" type="presOf" srcId="{91E3E4A5-646E-4635-864A-3C0486672AD6}" destId="{6D0050C2-ADA7-4F5F-AA99-196F393DC970}" srcOrd="0" destOrd="0" presId="urn:microsoft.com/office/officeart/2018/2/layout/IconLabelList"/>
    <dgm:cxn modelId="{B2E88CF7-F787-490F-A28C-F75E9F64ECFA}" srcId="{44AEBD91-A674-4A9A-B49B-70C61E562659}" destId="{47151966-E3F1-47AE-80A4-764520DD2CDF}" srcOrd="4" destOrd="0" parTransId="{E7D135D8-4D50-4AED-9E47-B628EEBF9004}" sibTransId="{2318BD91-3D1A-4AD3-ACC4-4B074093E67C}"/>
    <dgm:cxn modelId="{350C83D5-D051-4DA7-A1BC-4D0932179575}" type="presParOf" srcId="{F7671C53-94CD-495C-89F0-16DB07E2F1F7}" destId="{8A3F4FE4-5E08-4729-865A-AB5A11796835}" srcOrd="0" destOrd="0" presId="urn:microsoft.com/office/officeart/2018/2/layout/IconLabelList"/>
    <dgm:cxn modelId="{8273E4D6-9561-48A4-9A32-7572264CC609}" type="presParOf" srcId="{8A3F4FE4-5E08-4729-865A-AB5A11796835}" destId="{98CB9705-63C6-441E-AF3E-21D24800745C}" srcOrd="0" destOrd="0" presId="urn:microsoft.com/office/officeart/2018/2/layout/IconLabelList"/>
    <dgm:cxn modelId="{CE2F9889-23C7-4472-9625-9A916E85AC18}" type="presParOf" srcId="{8A3F4FE4-5E08-4729-865A-AB5A11796835}" destId="{2E6187E1-6638-46DC-9A38-800CAC3D284B}" srcOrd="1" destOrd="0" presId="urn:microsoft.com/office/officeart/2018/2/layout/IconLabelList"/>
    <dgm:cxn modelId="{38321C22-956B-4CAF-A798-D7A23C7698F6}" type="presParOf" srcId="{8A3F4FE4-5E08-4729-865A-AB5A11796835}" destId="{23E5A494-4869-4CE1-9720-9274646E77C1}" srcOrd="2" destOrd="0" presId="urn:microsoft.com/office/officeart/2018/2/layout/IconLabelList"/>
    <dgm:cxn modelId="{52A45744-A0E6-408B-8C98-787BE3AE9FFD}" type="presParOf" srcId="{F7671C53-94CD-495C-89F0-16DB07E2F1F7}" destId="{4B4E059A-D80C-4928-B83A-D42DAC7B7CCE}" srcOrd="1" destOrd="0" presId="urn:microsoft.com/office/officeart/2018/2/layout/IconLabelList"/>
    <dgm:cxn modelId="{CFDBC215-ADC0-40F6-90E9-845721C67312}" type="presParOf" srcId="{F7671C53-94CD-495C-89F0-16DB07E2F1F7}" destId="{0782DA29-4FD8-4EE4-B3E0-C79277765D1F}" srcOrd="2" destOrd="0" presId="urn:microsoft.com/office/officeart/2018/2/layout/IconLabelList"/>
    <dgm:cxn modelId="{C72A85E0-BAF3-4F99-92F0-3174FC5881EF}" type="presParOf" srcId="{0782DA29-4FD8-4EE4-B3E0-C79277765D1F}" destId="{DEC23CBE-44EC-4B3A-9E34-EF020D4DE594}" srcOrd="0" destOrd="0" presId="urn:microsoft.com/office/officeart/2018/2/layout/IconLabelList"/>
    <dgm:cxn modelId="{D21166FD-1E47-4B72-B2A5-7FD8F31F8964}" type="presParOf" srcId="{0782DA29-4FD8-4EE4-B3E0-C79277765D1F}" destId="{CEFA19E3-E117-424C-BCAE-87B8A6300175}" srcOrd="1" destOrd="0" presId="urn:microsoft.com/office/officeart/2018/2/layout/IconLabelList"/>
    <dgm:cxn modelId="{09C3C36E-FB3B-4452-A69F-7FC57F7828A4}" type="presParOf" srcId="{0782DA29-4FD8-4EE4-B3E0-C79277765D1F}" destId="{BE258867-95FC-4A5E-A42C-CBADAE912844}" srcOrd="2" destOrd="0" presId="urn:microsoft.com/office/officeart/2018/2/layout/IconLabelList"/>
    <dgm:cxn modelId="{4F4BFF2A-3959-4AA0-A747-D79377A66AE6}" type="presParOf" srcId="{F7671C53-94CD-495C-89F0-16DB07E2F1F7}" destId="{47B65C86-AFF0-4127-84CF-CBE2D1B8F09D}" srcOrd="3" destOrd="0" presId="urn:microsoft.com/office/officeart/2018/2/layout/IconLabelList"/>
    <dgm:cxn modelId="{509012FB-C11A-47E2-9C98-6DEE966EEFB0}" type="presParOf" srcId="{F7671C53-94CD-495C-89F0-16DB07E2F1F7}" destId="{866DA90D-26D7-44FF-AE6E-31D866978F73}" srcOrd="4" destOrd="0" presId="urn:microsoft.com/office/officeart/2018/2/layout/IconLabelList"/>
    <dgm:cxn modelId="{A607E141-8CC3-4C35-A3BC-CB6ECE7F6426}" type="presParOf" srcId="{866DA90D-26D7-44FF-AE6E-31D866978F73}" destId="{AD45F86A-06D5-4DF2-9747-D045412B2328}" srcOrd="0" destOrd="0" presId="urn:microsoft.com/office/officeart/2018/2/layout/IconLabelList"/>
    <dgm:cxn modelId="{428D91E3-B902-4D9D-ADFC-1DAA5911225D}" type="presParOf" srcId="{866DA90D-26D7-44FF-AE6E-31D866978F73}" destId="{256C03E9-B3B0-45A1-8F08-FE8EAB6B1C20}" srcOrd="1" destOrd="0" presId="urn:microsoft.com/office/officeart/2018/2/layout/IconLabelList"/>
    <dgm:cxn modelId="{BFBC61CB-76D8-47B5-8ADD-B796EB0035A3}" type="presParOf" srcId="{866DA90D-26D7-44FF-AE6E-31D866978F73}" destId="{6D0050C2-ADA7-4F5F-AA99-196F393DC970}" srcOrd="2" destOrd="0" presId="urn:microsoft.com/office/officeart/2018/2/layout/IconLabelList"/>
    <dgm:cxn modelId="{D02B42C2-9E28-4647-8101-C270E85AF9D4}" type="presParOf" srcId="{F7671C53-94CD-495C-89F0-16DB07E2F1F7}" destId="{19ED5073-3FD0-4503-ADE1-B007D367F40B}" srcOrd="5" destOrd="0" presId="urn:microsoft.com/office/officeart/2018/2/layout/IconLabelList"/>
    <dgm:cxn modelId="{936F7742-B89C-4DF2-B4CA-0C2C182A8A6F}" type="presParOf" srcId="{F7671C53-94CD-495C-89F0-16DB07E2F1F7}" destId="{D191C6A7-9777-479A-9CE4-4DAA75A5F2D5}" srcOrd="6" destOrd="0" presId="urn:microsoft.com/office/officeart/2018/2/layout/IconLabelList"/>
    <dgm:cxn modelId="{6EC07C66-287E-45F0-9309-502F0AD7EA79}" type="presParOf" srcId="{D191C6A7-9777-479A-9CE4-4DAA75A5F2D5}" destId="{D0DE5D60-0174-424D-BAAE-3D4BDCE58D11}" srcOrd="0" destOrd="0" presId="urn:microsoft.com/office/officeart/2018/2/layout/IconLabelList"/>
    <dgm:cxn modelId="{772F2D12-4D22-4AA7-BB30-72DC81D8DE02}" type="presParOf" srcId="{D191C6A7-9777-479A-9CE4-4DAA75A5F2D5}" destId="{3C51045A-0F4A-4A40-B820-FB1621568C52}" srcOrd="1" destOrd="0" presId="urn:microsoft.com/office/officeart/2018/2/layout/IconLabelList"/>
    <dgm:cxn modelId="{AF9F2A37-58E7-4915-AE16-0722EE016AAC}" type="presParOf" srcId="{D191C6A7-9777-479A-9CE4-4DAA75A5F2D5}" destId="{4862F9A6-0761-4862-9842-C91A74E926EA}" srcOrd="2" destOrd="0" presId="urn:microsoft.com/office/officeart/2018/2/layout/IconLabelList"/>
    <dgm:cxn modelId="{582DC5E4-1775-4492-A179-201A7643DBC5}" type="presParOf" srcId="{F7671C53-94CD-495C-89F0-16DB07E2F1F7}" destId="{3CC7A498-4E9F-414F-8429-DED967D170A6}" srcOrd="7" destOrd="0" presId="urn:microsoft.com/office/officeart/2018/2/layout/IconLabelList"/>
    <dgm:cxn modelId="{C1FBE02A-F7F1-4071-9EBD-BEDED4C797B5}" type="presParOf" srcId="{F7671C53-94CD-495C-89F0-16DB07E2F1F7}" destId="{5436A40D-F47B-4DF8-A490-87536BA30696}" srcOrd="8" destOrd="0" presId="urn:microsoft.com/office/officeart/2018/2/layout/IconLabelList"/>
    <dgm:cxn modelId="{EBF59957-0B93-4A3A-8A56-E386A15BEA3C}" type="presParOf" srcId="{5436A40D-F47B-4DF8-A490-87536BA30696}" destId="{7009BEF0-9F69-4612-896C-0318CA65F1EA}" srcOrd="0" destOrd="0" presId="urn:microsoft.com/office/officeart/2018/2/layout/IconLabelList"/>
    <dgm:cxn modelId="{44E5F088-7399-45F5-9CB6-9946F8B5CA8C}" type="presParOf" srcId="{5436A40D-F47B-4DF8-A490-87536BA30696}" destId="{6A9A7659-3DFE-4E7D-BB1E-7DA751683B58}" srcOrd="1" destOrd="0" presId="urn:microsoft.com/office/officeart/2018/2/layout/IconLabelList"/>
    <dgm:cxn modelId="{1C855DFC-C177-4378-8CFA-3D56DBD4039F}" type="presParOf" srcId="{5436A40D-F47B-4DF8-A490-87536BA30696}" destId="{09CD8D24-41EC-46F6-9B7D-F1AA95FD315C}" srcOrd="2" destOrd="0" presId="urn:microsoft.com/office/officeart/2018/2/layout/IconLabelList"/>
    <dgm:cxn modelId="{AEBA8658-BE3C-4A5E-93D6-BA13DCF37806}" type="presParOf" srcId="{F7671C53-94CD-495C-89F0-16DB07E2F1F7}" destId="{56812E80-A0CF-405C-B284-E6152642E893}" srcOrd="9" destOrd="0" presId="urn:microsoft.com/office/officeart/2018/2/layout/IconLabelList"/>
    <dgm:cxn modelId="{F2B4BDE6-D88E-4F27-9C22-920F76BD37A2}" type="presParOf" srcId="{F7671C53-94CD-495C-89F0-16DB07E2F1F7}" destId="{48B51949-FACA-40CB-A216-5F01E53FB9A3}" srcOrd="10" destOrd="0" presId="urn:microsoft.com/office/officeart/2018/2/layout/IconLabelList"/>
    <dgm:cxn modelId="{C331F5E3-175B-4F18-8D22-081A6423342D}" type="presParOf" srcId="{48B51949-FACA-40CB-A216-5F01E53FB9A3}" destId="{02231938-1485-4CED-9EB3-3C3B0F6B7474}" srcOrd="0" destOrd="0" presId="urn:microsoft.com/office/officeart/2018/2/layout/IconLabelList"/>
    <dgm:cxn modelId="{D3878FDD-2EB4-488B-9C51-3904D1FD62DD}" type="presParOf" srcId="{48B51949-FACA-40CB-A216-5F01E53FB9A3}" destId="{DA9849B4-5205-4CDF-8758-AD070BA3A72E}" srcOrd="1" destOrd="0" presId="urn:microsoft.com/office/officeart/2018/2/layout/IconLabelList"/>
    <dgm:cxn modelId="{2BF3234E-F0DE-432B-93D3-F40F6A8C7277}" type="presParOf" srcId="{48B51949-FACA-40CB-A216-5F01E53FB9A3}" destId="{11D10302-290F-433E-ABCC-203F3B5FCA56}" srcOrd="2" destOrd="0" presId="urn:microsoft.com/office/officeart/2018/2/layout/IconLabelList"/>
    <dgm:cxn modelId="{2CFE0ECC-FFF9-4E25-AFA9-302EA9EF0A53}" type="presParOf" srcId="{F7671C53-94CD-495C-89F0-16DB07E2F1F7}" destId="{D75010F3-BC53-4FCD-BBD0-A66C7FA165D1}" srcOrd="11" destOrd="0" presId="urn:microsoft.com/office/officeart/2018/2/layout/IconLabelList"/>
    <dgm:cxn modelId="{6059C51C-6AB2-44C4-A521-0E9E77E6F70E}" type="presParOf" srcId="{F7671C53-94CD-495C-89F0-16DB07E2F1F7}" destId="{A5CDEAB1-3773-4F15-8E2A-C57B08527A1D}" srcOrd="12" destOrd="0" presId="urn:microsoft.com/office/officeart/2018/2/layout/IconLabelList"/>
    <dgm:cxn modelId="{BD71E641-4F92-4635-9F90-BE35C4CA3541}" type="presParOf" srcId="{A5CDEAB1-3773-4F15-8E2A-C57B08527A1D}" destId="{BC8ECB79-3064-4240-92CF-6C394428B218}" srcOrd="0" destOrd="0" presId="urn:microsoft.com/office/officeart/2018/2/layout/IconLabelList"/>
    <dgm:cxn modelId="{63EF6DC4-3124-4279-BAFC-2E1901202327}" type="presParOf" srcId="{A5CDEAB1-3773-4F15-8E2A-C57B08527A1D}" destId="{6625B911-CB61-4F2E-A1F1-22BEDE12D1DC}" srcOrd="1" destOrd="0" presId="urn:microsoft.com/office/officeart/2018/2/layout/IconLabelList"/>
    <dgm:cxn modelId="{5E84F076-BB20-4735-9438-EBB0A1120294}" type="presParOf" srcId="{A5CDEAB1-3773-4F15-8E2A-C57B08527A1D}" destId="{3E0ED9A9-160C-478D-AA2B-7D860BCBB2BE}" srcOrd="2" destOrd="0" presId="urn:microsoft.com/office/officeart/2018/2/layout/IconLabelList"/>
    <dgm:cxn modelId="{EA397084-DF2C-4D1B-9F8A-095652D2DF60}" type="presParOf" srcId="{F7671C53-94CD-495C-89F0-16DB07E2F1F7}" destId="{3D9A553E-6FBF-4365-A13C-55F28A53FA22}" srcOrd="13" destOrd="0" presId="urn:microsoft.com/office/officeart/2018/2/layout/IconLabelList"/>
    <dgm:cxn modelId="{D223AECC-969A-44B8-981C-8B54DF94CB77}" type="presParOf" srcId="{F7671C53-94CD-495C-89F0-16DB07E2F1F7}" destId="{7760577C-4702-4162-B9C0-6C5303B97E2A}" srcOrd="14" destOrd="0" presId="urn:microsoft.com/office/officeart/2018/2/layout/IconLabelList"/>
    <dgm:cxn modelId="{6F9678C3-14C3-40AE-B7E0-BE5FEAD4A487}" type="presParOf" srcId="{7760577C-4702-4162-B9C0-6C5303B97E2A}" destId="{D880ECD6-131B-4405-B67C-2FF09C8D7377}" srcOrd="0" destOrd="0" presId="urn:microsoft.com/office/officeart/2018/2/layout/IconLabelList"/>
    <dgm:cxn modelId="{60D922A2-7479-4895-AE7B-3956AF12395D}" type="presParOf" srcId="{7760577C-4702-4162-B9C0-6C5303B97E2A}" destId="{446EFB5E-2A8A-4840-B5AC-BB4A1969346D}" srcOrd="1" destOrd="0" presId="urn:microsoft.com/office/officeart/2018/2/layout/IconLabelList"/>
    <dgm:cxn modelId="{DBB098CC-3E2B-41E4-A910-61810A8D67E6}" type="presParOf" srcId="{7760577C-4702-4162-B9C0-6C5303B97E2A}" destId="{71EE5437-5E84-416E-AB05-D709E7877E21}"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4DA374C-02A9-4F09-8FDA-B6B0918A3EA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F1ADF40-1F64-4C2B-8395-0D730F493F7E}">
      <dgm:prSet/>
      <dgm:spPr/>
      <dgm:t>
        <a:bodyPr/>
        <a:lstStyle/>
        <a:p>
          <a:r>
            <a:rPr lang="en-US"/>
            <a:t>Assisted living facilities</a:t>
          </a:r>
        </a:p>
      </dgm:t>
    </dgm:pt>
    <dgm:pt modelId="{0E4C49D9-F6BA-4471-B0FA-A88F07569A22}" type="parTrans" cxnId="{49FBA981-B43E-4E61-9B1E-51AC4D4CBD66}">
      <dgm:prSet/>
      <dgm:spPr/>
      <dgm:t>
        <a:bodyPr/>
        <a:lstStyle/>
        <a:p>
          <a:endParaRPr lang="en-US"/>
        </a:p>
      </dgm:t>
    </dgm:pt>
    <dgm:pt modelId="{799462BB-79F3-4659-8482-C30A280D4F6D}" type="sibTrans" cxnId="{49FBA981-B43E-4E61-9B1E-51AC4D4CBD66}">
      <dgm:prSet/>
      <dgm:spPr/>
      <dgm:t>
        <a:bodyPr/>
        <a:lstStyle/>
        <a:p>
          <a:endParaRPr lang="en-US"/>
        </a:p>
      </dgm:t>
    </dgm:pt>
    <dgm:pt modelId="{A6AA743D-552E-47E9-B00D-EEE6D77103BD}">
      <dgm:prSet/>
      <dgm:spPr/>
      <dgm:t>
        <a:bodyPr/>
        <a:lstStyle/>
        <a:p>
          <a:r>
            <a:rPr lang="en-US"/>
            <a:t>Hospitals</a:t>
          </a:r>
        </a:p>
      </dgm:t>
    </dgm:pt>
    <dgm:pt modelId="{D46222B5-B628-4242-82EC-55E37E0C3595}" type="parTrans" cxnId="{917F5D17-5D48-48A9-BEB4-A2E37E44B6DA}">
      <dgm:prSet/>
      <dgm:spPr/>
      <dgm:t>
        <a:bodyPr/>
        <a:lstStyle/>
        <a:p>
          <a:endParaRPr lang="en-US"/>
        </a:p>
      </dgm:t>
    </dgm:pt>
    <dgm:pt modelId="{64A377BA-072E-4740-931B-CD1FC648B28F}" type="sibTrans" cxnId="{917F5D17-5D48-48A9-BEB4-A2E37E44B6DA}">
      <dgm:prSet/>
      <dgm:spPr/>
      <dgm:t>
        <a:bodyPr/>
        <a:lstStyle/>
        <a:p>
          <a:endParaRPr lang="en-US"/>
        </a:p>
      </dgm:t>
    </dgm:pt>
    <dgm:pt modelId="{9643CFF7-85E3-45FF-9825-5F59F30D7A1B}">
      <dgm:prSet/>
      <dgm:spPr/>
      <dgm:t>
        <a:bodyPr/>
        <a:lstStyle/>
        <a:p>
          <a:r>
            <a:rPr lang="en-US"/>
            <a:t>Jails and inmate facilities</a:t>
          </a:r>
        </a:p>
      </dgm:t>
    </dgm:pt>
    <dgm:pt modelId="{3CB4F78E-A5F3-4BE0-9030-28E308AD85E3}" type="parTrans" cxnId="{8D17FE3E-B104-470B-8DF2-BBD15AF248BE}">
      <dgm:prSet/>
      <dgm:spPr/>
      <dgm:t>
        <a:bodyPr/>
        <a:lstStyle/>
        <a:p>
          <a:endParaRPr lang="en-US"/>
        </a:p>
      </dgm:t>
    </dgm:pt>
    <dgm:pt modelId="{14FA5C82-F288-45FD-A926-7AF1F0E793EF}" type="sibTrans" cxnId="{8D17FE3E-B104-470B-8DF2-BBD15AF248BE}">
      <dgm:prSet/>
      <dgm:spPr/>
      <dgm:t>
        <a:bodyPr/>
        <a:lstStyle/>
        <a:p>
          <a:endParaRPr lang="en-US"/>
        </a:p>
      </dgm:t>
    </dgm:pt>
    <dgm:pt modelId="{E6FED09B-8FD8-4CF7-A4DD-0F35837888FD}">
      <dgm:prSet/>
      <dgm:spPr/>
      <dgm:t>
        <a:bodyPr/>
        <a:lstStyle/>
        <a:p>
          <a:r>
            <a:rPr lang="en-US" dirty="0"/>
            <a:t>UCSC – voters who are here and studying remotely &amp; Cabrillo</a:t>
          </a:r>
        </a:p>
      </dgm:t>
    </dgm:pt>
    <dgm:pt modelId="{CF3A11C1-4DAB-4548-A0D2-9D93A447AFED}" type="parTrans" cxnId="{13C31945-0A4F-4998-8653-D4F7804F3004}">
      <dgm:prSet/>
      <dgm:spPr/>
      <dgm:t>
        <a:bodyPr/>
        <a:lstStyle/>
        <a:p>
          <a:endParaRPr lang="en-US"/>
        </a:p>
      </dgm:t>
    </dgm:pt>
    <dgm:pt modelId="{A2EE3FEE-7553-4685-9D79-B64B4AAA6517}" type="sibTrans" cxnId="{13C31945-0A4F-4998-8653-D4F7804F3004}">
      <dgm:prSet/>
      <dgm:spPr/>
      <dgm:t>
        <a:bodyPr/>
        <a:lstStyle/>
        <a:p>
          <a:endParaRPr lang="en-US"/>
        </a:p>
      </dgm:t>
    </dgm:pt>
    <dgm:pt modelId="{659BE8D6-849E-4794-8F42-F9A08EAB8616}">
      <dgm:prSet/>
      <dgm:spPr/>
      <dgm:t>
        <a:bodyPr/>
        <a:lstStyle/>
        <a:p>
          <a:r>
            <a:rPr lang="en-US"/>
            <a:t>High School voter education</a:t>
          </a:r>
        </a:p>
      </dgm:t>
    </dgm:pt>
    <dgm:pt modelId="{E99A8C87-5ACF-4CF3-B2ED-832E21E20B52}" type="parTrans" cxnId="{05E5EEDB-FBFE-4A87-88AE-ED3A89864AD3}">
      <dgm:prSet/>
      <dgm:spPr/>
      <dgm:t>
        <a:bodyPr/>
        <a:lstStyle/>
        <a:p>
          <a:endParaRPr lang="en-US"/>
        </a:p>
      </dgm:t>
    </dgm:pt>
    <dgm:pt modelId="{8E84C531-6ADA-450C-B191-5B3BEA249499}" type="sibTrans" cxnId="{05E5EEDB-FBFE-4A87-88AE-ED3A89864AD3}">
      <dgm:prSet/>
      <dgm:spPr/>
      <dgm:t>
        <a:bodyPr/>
        <a:lstStyle/>
        <a:p>
          <a:endParaRPr lang="en-US"/>
        </a:p>
      </dgm:t>
    </dgm:pt>
    <dgm:pt modelId="{289B8FF7-0EB0-48EA-92B0-1FBDA8EF5BA4}">
      <dgm:prSet/>
      <dgm:spPr/>
      <dgm:t>
        <a:bodyPr/>
        <a:lstStyle/>
        <a:p>
          <a:r>
            <a:rPr lang="en-US"/>
            <a:t>Voters with disabilities</a:t>
          </a:r>
        </a:p>
      </dgm:t>
    </dgm:pt>
    <dgm:pt modelId="{3BBF9073-EB0F-4773-B554-FF4C6C2CA700}" type="parTrans" cxnId="{588ECA4F-5675-4B47-AFD0-9E6EB99F11CF}">
      <dgm:prSet/>
      <dgm:spPr/>
      <dgm:t>
        <a:bodyPr/>
        <a:lstStyle/>
        <a:p>
          <a:endParaRPr lang="en-US"/>
        </a:p>
      </dgm:t>
    </dgm:pt>
    <dgm:pt modelId="{25E4A9E3-8A03-4EDD-A0F3-089AEDC22B31}" type="sibTrans" cxnId="{588ECA4F-5675-4B47-AFD0-9E6EB99F11CF}">
      <dgm:prSet/>
      <dgm:spPr/>
      <dgm:t>
        <a:bodyPr/>
        <a:lstStyle/>
        <a:p>
          <a:endParaRPr lang="en-US"/>
        </a:p>
      </dgm:t>
    </dgm:pt>
    <dgm:pt modelId="{5A9A1E29-3FA8-4C7D-A2B0-973EC66B8984}">
      <dgm:prSet/>
      <dgm:spPr/>
      <dgm:t>
        <a:bodyPr/>
        <a:lstStyle/>
        <a:p>
          <a:r>
            <a:rPr lang="en-US" dirty="0"/>
            <a:t>Language accessibility</a:t>
          </a:r>
        </a:p>
      </dgm:t>
    </dgm:pt>
    <dgm:pt modelId="{6D618922-3524-4F76-9541-FF9BF1452452}" type="parTrans" cxnId="{4E40323C-30E1-47A4-9E37-8AF7B3FA3AE0}">
      <dgm:prSet/>
      <dgm:spPr/>
      <dgm:t>
        <a:bodyPr/>
        <a:lstStyle/>
        <a:p>
          <a:endParaRPr lang="en-US"/>
        </a:p>
      </dgm:t>
    </dgm:pt>
    <dgm:pt modelId="{EE15B60A-8E91-4253-9EE3-AA944857BFF2}" type="sibTrans" cxnId="{4E40323C-30E1-47A4-9E37-8AF7B3FA3AE0}">
      <dgm:prSet/>
      <dgm:spPr/>
      <dgm:t>
        <a:bodyPr/>
        <a:lstStyle/>
        <a:p>
          <a:endParaRPr lang="en-US"/>
        </a:p>
      </dgm:t>
    </dgm:pt>
    <dgm:pt modelId="{83F349BD-BF7C-438A-8E30-1F681CDD66D0}" type="pres">
      <dgm:prSet presAssocID="{F4DA374C-02A9-4F09-8FDA-B6B0918A3EAD}" presName="root" presStyleCnt="0">
        <dgm:presLayoutVars>
          <dgm:dir/>
          <dgm:resizeHandles val="exact"/>
        </dgm:presLayoutVars>
      </dgm:prSet>
      <dgm:spPr/>
    </dgm:pt>
    <dgm:pt modelId="{5375F9E0-7A1B-4714-9861-A6078735B962}" type="pres">
      <dgm:prSet presAssocID="{9F1ADF40-1F64-4C2B-8395-0D730F493F7E}" presName="compNode" presStyleCnt="0"/>
      <dgm:spPr/>
    </dgm:pt>
    <dgm:pt modelId="{70BEC81D-54E0-47E7-84C2-116346032623}" type="pres">
      <dgm:prSet presAssocID="{9F1ADF40-1F64-4C2B-8395-0D730F493F7E}" presName="bgRect" presStyleLbl="bgShp" presStyleIdx="0" presStyleCnt="7"/>
      <dgm:spPr/>
    </dgm:pt>
    <dgm:pt modelId="{39F9D3F3-4565-4150-8E22-4DDDBAC9A6AD}" type="pres">
      <dgm:prSet presAssocID="{9F1ADF40-1F64-4C2B-8395-0D730F493F7E}"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ouse"/>
        </a:ext>
      </dgm:extLst>
    </dgm:pt>
    <dgm:pt modelId="{B092893C-C89C-4454-A016-2FD737E46CAE}" type="pres">
      <dgm:prSet presAssocID="{9F1ADF40-1F64-4C2B-8395-0D730F493F7E}" presName="spaceRect" presStyleCnt="0"/>
      <dgm:spPr/>
    </dgm:pt>
    <dgm:pt modelId="{C667AF1D-9D84-44C6-B178-C6F56C10570D}" type="pres">
      <dgm:prSet presAssocID="{9F1ADF40-1F64-4C2B-8395-0D730F493F7E}" presName="parTx" presStyleLbl="revTx" presStyleIdx="0" presStyleCnt="7">
        <dgm:presLayoutVars>
          <dgm:chMax val="0"/>
          <dgm:chPref val="0"/>
        </dgm:presLayoutVars>
      </dgm:prSet>
      <dgm:spPr/>
    </dgm:pt>
    <dgm:pt modelId="{FF8290C7-103B-438D-8956-C87CC971C7D7}" type="pres">
      <dgm:prSet presAssocID="{799462BB-79F3-4659-8482-C30A280D4F6D}" presName="sibTrans" presStyleCnt="0"/>
      <dgm:spPr/>
    </dgm:pt>
    <dgm:pt modelId="{A8764F39-4D9A-4602-9818-8D4E0C59771D}" type="pres">
      <dgm:prSet presAssocID="{A6AA743D-552E-47E9-B00D-EEE6D77103BD}" presName="compNode" presStyleCnt="0"/>
      <dgm:spPr/>
    </dgm:pt>
    <dgm:pt modelId="{8D61B759-3794-4A38-8A6F-311B13DB2800}" type="pres">
      <dgm:prSet presAssocID="{A6AA743D-552E-47E9-B00D-EEE6D77103BD}" presName="bgRect" presStyleLbl="bgShp" presStyleIdx="1" presStyleCnt="7"/>
      <dgm:spPr/>
    </dgm:pt>
    <dgm:pt modelId="{7AA205B9-043B-41EC-B614-30A2D6F76F95}" type="pres">
      <dgm:prSet presAssocID="{A6AA743D-552E-47E9-B00D-EEE6D77103BD}"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dical"/>
        </a:ext>
      </dgm:extLst>
    </dgm:pt>
    <dgm:pt modelId="{A883C00F-372F-4F32-8A4B-A7C2D3B0A5F8}" type="pres">
      <dgm:prSet presAssocID="{A6AA743D-552E-47E9-B00D-EEE6D77103BD}" presName="spaceRect" presStyleCnt="0"/>
      <dgm:spPr/>
    </dgm:pt>
    <dgm:pt modelId="{63B4753A-1330-4019-90E2-D0EB10CB9519}" type="pres">
      <dgm:prSet presAssocID="{A6AA743D-552E-47E9-B00D-EEE6D77103BD}" presName="parTx" presStyleLbl="revTx" presStyleIdx="1" presStyleCnt="7">
        <dgm:presLayoutVars>
          <dgm:chMax val="0"/>
          <dgm:chPref val="0"/>
        </dgm:presLayoutVars>
      </dgm:prSet>
      <dgm:spPr/>
    </dgm:pt>
    <dgm:pt modelId="{E0AB28C7-3A85-44CC-A36D-D4DC6147647F}" type="pres">
      <dgm:prSet presAssocID="{64A377BA-072E-4740-931B-CD1FC648B28F}" presName="sibTrans" presStyleCnt="0"/>
      <dgm:spPr/>
    </dgm:pt>
    <dgm:pt modelId="{798C6338-55DF-4A34-9A86-6DC2F2976054}" type="pres">
      <dgm:prSet presAssocID="{9643CFF7-85E3-45FF-9825-5F59F30D7A1B}" presName="compNode" presStyleCnt="0"/>
      <dgm:spPr/>
    </dgm:pt>
    <dgm:pt modelId="{4FC44AA9-1A05-4A0A-B4C4-C18EC64BC17C}" type="pres">
      <dgm:prSet presAssocID="{9643CFF7-85E3-45FF-9825-5F59F30D7A1B}" presName="bgRect" presStyleLbl="bgShp" presStyleIdx="2" presStyleCnt="7"/>
      <dgm:spPr/>
    </dgm:pt>
    <dgm:pt modelId="{8BD29E19-748B-428C-90BB-F53D129D5212}" type="pres">
      <dgm:prSet presAssocID="{9643CFF7-85E3-45FF-9825-5F59F30D7A1B}"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enovationHouseWithSparkles"/>
        </a:ext>
      </dgm:extLst>
    </dgm:pt>
    <dgm:pt modelId="{88ACE9D1-1296-477A-AA9A-0CE5A85918A6}" type="pres">
      <dgm:prSet presAssocID="{9643CFF7-85E3-45FF-9825-5F59F30D7A1B}" presName="spaceRect" presStyleCnt="0"/>
      <dgm:spPr/>
    </dgm:pt>
    <dgm:pt modelId="{BFC40286-C50C-4664-B807-F489F0824E43}" type="pres">
      <dgm:prSet presAssocID="{9643CFF7-85E3-45FF-9825-5F59F30D7A1B}" presName="parTx" presStyleLbl="revTx" presStyleIdx="2" presStyleCnt="7">
        <dgm:presLayoutVars>
          <dgm:chMax val="0"/>
          <dgm:chPref val="0"/>
        </dgm:presLayoutVars>
      </dgm:prSet>
      <dgm:spPr/>
    </dgm:pt>
    <dgm:pt modelId="{11F2A5C1-EEFA-451D-8F47-E2DD5BF015C9}" type="pres">
      <dgm:prSet presAssocID="{14FA5C82-F288-45FD-A926-7AF1F0E793EF}" presName="sibTrans" presStyleCnt="0"/>
      <dgm:spPr/>
    </dgm:pt>
    <dgm:pt modelId="{2817BCF7-DCEA-4CD7-A4D7-12211571AF39}" type="pres">
      <dgm:prSet presAssocID="{E6FED09B-8FD8-4CF7-A4DD-0F35837888FD}" presName="compNode" presStyleCnt="0"/>
      <dgm:spPr/>
    </dgm:pt>
    <dgm:pt modelId="{91485687-CC7F-4585-8A6E-4C6D81A3975F}" type="pres">
      <dgm:prSet presAssocID="{E6FED09B-8FD8-4CF7-A4DD-0F35837888FD}" presName="bgRect" presStyleLbl="bgShp" presStyleIdx="3" presStyleCnt="7"/>
      <dgm:spPr/>
    </dgm:pt>
    <dgm:pt modelId="{DA9C03D3-D453-4E33-8501-2114763336B4}" type="pres">
      <dgm:prSet presAssocID="{E6FED09B-8FD8-4CF7-A4DD-0F35837888FD}"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ecturer"/>
        </a:ext>
      </dgm:extLst>
    </dgm:pt>
    <dgm:pt modelId="{765849A0-AA3B-4323-AAC3-199B59A10D77}" type="pres">
      <dgm:prSet presAssocID="{E6FED09B-8FD8-4CF7-A4DD-0F35837888FD}" presName="spaceRect" presStyleCnt="0"/>
      <dgm:spPr/>
    </dgm:pt>
    <dgm:pt modelId="{E69D2B07-5801-4D3A-BA31-47E2B2D43EE7}" type="pres">
      <dgm:prSet presAssocID="{E6FED09B-8FD8-4CF7-A4DD-0F35837888FD}" presName="parTx" presStyleLbl="revTx" presStyleIdx="3" presStyleCnt="7">
        <dgm:presLayoutVars>
          <dgm:chMax val="0"/>
          <dgm:chPref val="0"/>
        </dgm:presLayoutVars>
      </dgm:prSet>
      <dgm:spPr/>
    </dgm:pt>
    <dgm:pt modelId="{268B2250-EA86-4745-8908-3307126D03AA}" type="pres">
      <dgm:prSet presAssocID="{A2EE3FEE-7553-4685-9D79-B64B4AAA6517}" presName="sibTrans" presStyleCnt="0"/>
      <dgm:spPr/>
    </dgm:pt>
    <dgm:pt modelId="{71A50631-F86E-4BB8-A306-1BA713094577}" type="pres">
      <dgm:prSet presAssocID="{659BE8D6-849E-4794-8F42-F9A08EAB8616}" presName="compNode" presStyleCnt="0"/>
      <dgm:spPr/>
    </dgm:pt>
    <dgm:pt modelId="{0BEC67A1-48DB-4E0D-BFEA-8FB815EECA66}" type="pres">
      <dgm:prSet presAssocID="{659BE8D6-849E-4794-8F42-F9A08EAB8616}" presName="bgRect" presStyleLbl="bgShp" presStyleIdx="4" presStyleCnt="7"/>
      <dgm:spPr/>
    </dgm:pt>
    <dgm:pt modelId="{8DC44223-07E2-4B6F-AC63-10C21D410051}" type="pres">
      <dgm:prSet presAssocID="{659BE8D6-849E-4794-8F42-F9A08EAB8616}"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ooks"/>
        </a:ext>
      </dgm:extLst>
    </dgm:pt>
    <dgm:pt modelId="{8B603B71-6364-44C6-8759-546F95B33DE1}" type="pres">
      <dgm:prSet presAssocID="{659BE8D6-849E-4794-8F42-F9A08EAB8616}" presName="spaceRect" presStyleCnt="0"/>
      <dgm:spPr/>
    </dgm:pt>
    <dgm:pt modelId="{EB7999AA-44AF-4ED1-8A66-A629E036E274}" type="pres">
      <dgm:prSet presAssocID="{659BE8D6-849E-4794-8F42-F9A08EAB8616}" presName="parTx" presStyleLbl="revTx" presStyleIdx="4" presStyleCnt="7">
        <dgm:presLayoutVars>
          <dgm:chMax val="0"/>
          <dgm:chPref val="0"/>
        </dgm:presLayoutVars>
      </dgm:prSet>
      <dgm:spPr/>
    </dgm:pt>
    <dgm:pt modelId="{38B9D86A-E35C-4255-B737-86B9A1289AF8}" type="pres">
      <dgm:prSet presAssocID="{8E84C531-6ADA-450C-B191-5B3BEA249499}" presName="sibTrans" presStyleCnt="0"/>
      <dgm:spPr/>
    </dgm:pt>
    <dgm:pt modelId="{45007339-3DFA-4BC5-9A9B-36BAF3D61716}" type="pres">
      <dgm:prSet presAssocID="{289B8FF7-0EB0-48EA-92B0-1FBDA8EF5BA4}" presName="compNode" presStyleCnt="0"/>
      <dgm:spPr/>
    </dgm:pt>
    <dgm:pt modelId="{CDD962A6-05BC-4EC3-9C3B-949D60DFC461}" type="pres">
      <dgm:prSet presAssocID="{289B8FF7-0EB0-48EA-92B0-1FBDA8EF5BA4}" presName="bgRect" presStyleLbl="bgShp" presStyleIdx="5" presStyleCnt="7"/>
      <dgm:spPr/>
    </dgm:pt>
    <dgm:pt modelId="{731D7C6E-7E2D-43AC-98FB-B626D2F97780}" type="pres">
      <dgm:prSet presAssocID="{289B8FF7-0EB0-48EA-92B0-1FBDA8EF5BA4}" presName="iconRect" presStyleLbl="node1" presStyleIdx="5" presStyleCnt="7"/>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Wheelchair access"/>
        </a:ext>
      </dgm:extLst>
    </dgm:pt>
    <dgm:pt modelId="{368700B0-9158-4CA3-A47D-0035807664C3}" type="pres">
      <dgm:prSet presAssocID="{289B8FF7-0EB0-48EA-92B0-1FBDA8EF5BA4}" presName="spaceRect" presStyleCnt="0"/>
      <dgm:spPr/>
    </dgm:pt>
    <dgm:pt modelId="{0B981148-BAF7-48B7-8CD4-96D04CDE18A5}" type="pres">
      <dgm:prSet presAssocID="{289B8FF7-0EB0-48EA-92B0-1FBDA8EF5BA4}" presName="parTx" presStyleLbl="revTx" presStyleIdx="5" presStyleCnt="7">
        <dgm:presLayoutVars>
          <dgm:chMax val="0"/>
          <dgm:chPref val="0"/>
        </dgm:presLayoutVars>
      </dgm:prSet>
      <dgm:spPr/>
    </dgm:pt>
    <dgm:pt modelId="{DAAD961C-0213-41EB-9CC1-B579D0164D84}" type="pres">
      <dgm:prSet presAssocID="{25E4A9E3-8A03-4EDD-A0F3-089AEDC22B31}" presName="sibTrans" presStyleCnt="0"/>
      <dgm:spPr/>
    </dgm:pt>
    <dgm:pt modelId="{86D37C34-D19A-485D-8CBA-3F035061CE31}" type="pres">
      <dgm:prSet presAssocID="{5A9A1E29-3FA8-4C7D-A2B0-973EC66B8984}" presName="compNode" presStyleCnt="0"/>
      <dgm:spPr/>
    </dgm:pt>
    <dgm:pt modelId="{F920902E-76A1-4628-8633-E7238F4545D6}" type="pres">
      <dgm:prSet presAssocID="{5A9A1E29-3FA8-4C7D-A2B0-973EC66B8984}" presName="bgRect" presStyleLbl="bgShp" presStyleIdx="6" presStyleCnt="7" custLinFactNeighborX="-10914" custLinFactNeighborY="-6400"/>
      <dgm:spPr/>
    </dgm:pt>
    <dgm:pt modelId="{97F70F18-9998-4918-B62B-373163045BA8}" type="pres">
      <dgm:prSet presAssocID="{5A9A1E29-3FA8-4C7D-A2B0-973EC66B8984}"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Chat"/>
        </a:ext>
      </dgm:extLst>
    </dgm:pt>
    <dgm:pt modelId="{BBDBCB6F-D22D-44C1-A815-1FC9983F3D52}" type="pres">
      <dgm:prSet presAssocID="{5A9A1E29-3FA8-4C7D-A2B0-973EC66B8984}" presName="spaceRect" presStyleCnt="0"/>
      <dgm:spPr/>
    </dgm:pt>
    <dgm:pt modelId="{393AE190-50CB-4FB3-96F7-203649AC4AF1}" type="pres">
      <dgm:prSet presAssocID="{5A9A1E29-3FA8-4C7D-A2B0-973EC66B8984}" presName="parTx" presStyleLbl="revTx" presStyleIdx="6" presStyleCnt="7">
        <dgm:presLayoutVars>
          <dgm:chMax val="0"/>
          <dgm:chPref val="0"/>
        </dgm:presLayoutVars>
      </dgm:prSet>
      <dgm:spPr/>
    </dgm:pt>
  </dgm:ptLst>
  <dgm:cxnLst>
    <dgm:cxn modelId="{8973F404-521B-4AF2-B6EE-9C7FD06CFCB6}" type="presOf" srcId="{289B8FF7-0EB0-48EA-92B0-1FBDA8EF5BA4}" destId="{0B981148-BAF7-48B7-8CD4-96D04CDE18A5}" srcOrd="0" destOrd="0" presId="urn:microsoft.com/office/officeart/2018/2/layout/IconVerticalSolidList"/>
    <dgm:cxn modelId="{DD5B1610-9871-4FA9-87ED-0E13E5FE2F61}" type="presOf" srcId="{659BE8D6-849E-4794-8F42-F9A08EAB8616}" destId="{EB7999AA-44AF-4ED1-8A66-A629E036E274}" srcOrd="0" destOrd="0" presId="urn:microsoft.com/office/officeart/2018/2/layout/IconVerticalSolidList"/>
    <dgm:cxn modelId="{917F5D17-5D48-48A9-BEB4-A2E37E44B6DA}" srcId="{F4DA374C-02A9-4F09-8FDA-B6B0918A3EAD}" destId="{A6AA743D-552E-47E9-B00D-EEE6D77103BD}" srcOrd="1" destOrd="0" parTransId="{D46222B5-B628-4242-82EC-55E37E0C3595}" sibTransId="{64A377BA-072E-4740-931B-CD1FC648B28F}"/>
    <dgm:cxn modelId="{4E40323C-30E1-47A4-9E37-8AF7B3FA3AE0}" srcId="{F4DA374C-02A9-4F09-8FDA-B6B0918A3EAD}" destId="{5A9A1E29-3FA8-4C7D-A2B0-973EC66B8984}" srcOrd="6" destOrd="0" parTransId="{6D618922-3524-4F76-9541-FF9BF1452452}" sibTransId="{EE15B60A-8E91-4253-9EE3-AA944857BFF2}"/>
    <dgm:cxn modelId="{8D17FE3E-B104-470B-8DF2-BBD15AF248BE}" srcId="{F4DA374C-02A9-4F09-8FDA-B6B0918A3EAD}" destId="{9643CFF7-85E3-45FF-9825-5F59F30D7A1B}" srcOrd="2" destOrd="0" parTransId="{3CB4F78E-A5F3-4BE0-9030-28E308AD85E3}" sibTransId="{14FA5C82-F288-45FD-A926-7AF1F0E793EF}"/>
    <dgm:cxn modelId="{EB1BF75D-FDF6-4531-9B89-2E609F93ACD9}" type="presOf" srcId="{9F1ADF40-1F64-4C2B-8395-0D730F493F7E}" destId="{C667AF1D-9D84-44C6-B178-C6F56C10570D}" srcOrd="0" destOrd="0" presId="urn:microsoft.com/office/officeart/2018/2/layout/IconVerticalSolidList"/>
    <dgm:cxn modelId="{13C31945-0A4F-4998-8653-D4F7804F3004}" srcId="{F4DA374C-02A9-4F09-8FDA-B6B0918A3EAD}" destId="{E6FED09B-8FD8-4CF7-A4DD-0F35837888FD}" srcOrd="3" destOrd="0" parTransId="{CF3A11C1-4DAB-4548-A0D2-9D93A447AFED}" sibTransId="{A2EE3FEE-7553-4685-9D79-B64B4AAA6517}"/>
    <dgm:cxn modelId="{B759C94C-C63E-412E-BF82-B1178B595CF6}" type="presOf" srcId="{F4DA374C-02A9-4F09-8FDA-B6B0918A3EAD}" destId="{83F349BD-BF7C-438A-8E30-1F681CDD66D0}" srcOrd="0" destOrd="0" presId="urn:microsoft.com/office/officeart/2018/2/layout/IconVerticalSolidList"/>
    <dgm:cxn modelId="{588ECA4F-5675-4B47-AFD0-9E6EB99F11CF}" srcId="{F4DA374C-02A9-4F09-8FDA-B6B0918A3EAD}" destId="{289B8FF7-0EB0-48EA-92B0-1FBDA8EF5BA4}" srcOrd="5" destOrd="0" parTransId="{3BBF9073-EB0F-4773-B554-FF4C6C2CA700}" sibTransId="{25E4A9E3-8A03-4EDD-A0F3-089AEDC22B31}"/>
    <dgm:cxn modelId="{49FBA981-B43E-4E61-9B1E-51AC4D4CBD66}" srcId="{F4DA374C-02A9-4F09-8FDA-B6B0918A3EAD}" destId="{9F1ADF40-1F64-4C2B-8395-0D730F493F7E}" srcOrd="0" destOrd="0" parTransId="{0E4C49D9-F6BA-4471-B0FA-A88F07569A22}" sibTransId="{799462BB-79F3-4659-8482-C30A280D4F6D}"/>
    <dgm:cxn modelId="{72ECEF87-402D-4923-A39D-AF64DA2051A7}" type="presOf" srcId="{9643CFF7-85E3-45FF-9825-5F59F30D7A1B}" destId="{BFC40286-C50C-4664-B807-F489F0824E43}" srcOrd="0" destOrd="0" presId="urn:microsoft.com/office/officeart/2018/2/layout/IconVerticalSolidList"/>
    <dgm:cxn modelId="{D1C331A3-0B14-4B12-BF33-31CF6B5CE2C3}" type="presOf" srcId="{E6FED09B-8FD8-4CF7-A4DD-0F35837888FD}" destId="{E69D2B07-5801-4D3A-BA31-47E2B2D43EE7}" srcOrd="0" destOrd="0" presId="urn:microsoft.com/office/officeart/2018/2/layout/IconVerticalSolidList"/>
    <dgm:cxn modelId="{05E5EEDB-FBFE-4A87-88AE-ED3A89864AD3}" srcId="{F4DA374C-02A9-4F09-8FDA-B6B0918A3EAD}" destId="{659BE8D6-849E-4794-8F42-F9A08EAB8616}" srcOrd="4" destOrd="0" parTransId="{E99A8C87-5ACF-4CF3-B2ED-832E21E20B52}" sibTransId="{8E84C531-6ADA-450C-B191-5B3BEA249499}"/>
    <dgm:cxn modelId="{2360ECEA-0DD8-4F6E-8F1D-4E4634612B8D}" type="presOf" srcId="{5A9A1E29-3FA8-4C7D-A2B0-973EC66B8984}" destId="{393AE190-50CB-4FB3-96F7-203649AC4AF1}" srcOrd="0" destOrd="0" presId="urn:microsoft.com/office/officeart/2018/2/layout/IconVerticalSolidList"/>
    <dgm:cxn modelId="{FA8B9DEE-0850-49E4-817D-CBBEAFD08110}" type="presOf" srcId="{A6AA743D-552E-47E9-B00D-EEE6D77103BD}" destId="{63B4753A-1330-4019-90E2-D0EB10CB9519}" srcOrd="0" destOrd="0" presId="urn:microsoft.com/office/officeart/2018/2/layout/IconVerticalSolidList"/>
    <dgm:cxn modelId="{8DDB0D65-09A6-401E-807D-6B52C45EDC9F}" type="presParOf" srcId="{83F349BD-BF7C-438A-8E30-1F681CDD66D0}" destId="{5375F9E0-7A1B-4714-9861-A6078735B962}" srcOrd="0" destOrd="0" presId="urn:microsoft.com/office/officeart/2018/2/layout/IconVerticalSolidList"/>
    <dgm:cxn modelId="{06EA273B-7F0B-413D-9D19-280831C20C96}" type="presParOf" srcId="{5375F9E0-7A1B-4714-9861-A6078735B962}" destId="{70BEC81D-54E0-47E7-84C2-116346032623}" srcOrd="0" destOrd="0" presId="urn:microsoft.com/office/officeart/2018/2/layout/IconVerticalSolidList"/>
    <dgm:cxn modelId="{95D90C82-E089-4778-801E-9DA48F31063A}" type="presParOf" srcId="{5375F9E0-7A1B-4714-9861-A6078735B962}" destId="{39F9D3F3-4565-4150-8E22-4DDDBAC9A6AD}" srcOrd="1" destOrd="0" presId="urn:microsoft.com/office/officeart/2018/2/layout/IconVerticalSolidList"/>
    <dgm:cxn modelId="{87471DD2-2DB1-4870-A75A-8B9C581BD67D}" type="presParOf" srcId="{5375F9E0-7A1B-4714-9861-A6078735B962}" destId="{B092893C-C89C-4454-A016-2FD737E46CAE}" srcOrd="2" destOrd="0" presId="urn:microsoft.com/office/officeart/2018/2/layout/IconVerticalSolidList"/>
    <dgm:cxn modelId="{ACEA20E2-DDB1-4904-8D38-43DC5EADE847}" type="presParOf" srcId="{5375F9E0-7A1B-4714-9861-A6078735B962}" destId="{C667AF1D-9D84-44C6-B178-C6F56C10570D}" srcOrd="3" destOrd="0" presId="urn:microsoft.com/office/officeart/2018/2/layout/IconVerticalSolidList"/>
    <dgm:cxn modelId="{61D19CEA-5644-4653-ADBF-59C31CDFAAB9}" type="presParOf" srcId="{83F349BD-BF7C-438A-8E30-1F681CDD66D0}" destId="{FF8290C7-103B-438D-8956-C87CC971C7D7}" srcOrd="1" destOrd="0" presId="urn:microsoft.com/office/officeart/2018/2/layout/IconVerticalSolidList"/>
    <dgm:cxn modelId="{9E3A4A07-AF02-450D-8EFD-5C9DB8DF0397}" type="presParOf" srcId="{83F349BD-BF7C-438A-8E30-1F681CDD66D0}" destId="{A8764F39-4D9A-4602-9818-8D4E0C59771D}" srcOrd="2" destOrd="0" presId="urn:microsoft.com/office/officeart/2018/2/layout/IconVerticalSolidList"/>
    <dgm:cxn modelId="{190EE979-2FEF-4DA4-8E8F-5C8C5AED4CF4}" type="presParOf" srcId="{A8764F39-4D9A-4602-9818-8D4E0C59771D}" destId="{8D61B759-3794-4A38-8A6F-311B13DB2800}" srcOrd="0" destOrd="0" presId="urn:microsoft.com/office/officeart/2018/2/layout/IconVerticalSolidList"/>
    <dgm:cxn modelId="{E8812AB9-8FD2-40E7-9EED-2FE90FE9236C}" type="presParOf" srcId="{A8764F39-4D9A-4602-9818-8D4E0C59771D}" destId="{7AA205B9-043B-41EC-B614-30A2D6F76F95}" srcOrd="1" destOrd="0" presId="urn:microsoft.com/office/officeart/2018/2/layout/IconVerticalSolidList"/>
    <dgm:cxn modelId="{414C4C78-37BE-42A5-9CCC-C19ADA2A0607}" type="presParOf" srcId="{A8764F39-4D9A-4602-9818-8D4E0C59771D}" destId="{A883C00F-372F-4F32-8A4B-A7C2D3B0A5F8}" srcOrd="2" destOrd="0" presId="urn:microsoft.com/office/officeart/2018/2/layout/IconVerticalSolidList"/>
    <dgm:cxn modelId="{DA0E0995-761D-4FCA-A5F0-4206B8473B78}" type="presParOf" srcId="{A8764F39-4D9A-4602-9818-8D4E0C59771D}" destId="{63B4753A-1330-4019-90E2-D0EB10CB9519}" srcOrd="3" destOrd="0" presId="urn:microsoft.com/office/officeart/2018/2/layout/IconVerticalSolidList"/>
    <dgm:cxn modelId="{308C43D9-301C-4039-A50A-EB5BFAADA1EE}" type="presParOf" srcId="{83F349BD-BF7C-438A-8E30-1F681CDD66D0}" destId="{E0AB28C7-3A85-44CC-A36D-D4DC6147647F}" srcOrd="3" destOrd="0" presId="urn:microsoft.com/office/officeart/2018/2/layout/IconVerticalSolidList"/>
    <dgm:cxn modelId="{2621474F-7DF3-4363-B82C-80C47996F55E}" type="presParOf" srcId="{83F349BD-BF7C-438A-8E30-1F681CDD66D0}" destId="{798C6338-55DF-4A34-9A86-6DC2F2976054}" srcOrd="4" destOrd="0" presId="urn:microsoft.com/office/officeart/2018/2/layout/IconVerticalSolidList"/>
    <dgm:cxn modelId="{BDA2E211-84DE-410B-AB91-84BBC872CA7C}" type="presParOf" srcId="{798C6338-55DF-4A34-9A86-6DC2F2976054}" destId="{4FC44AA9-1A05-4A0A-B4C4-C18EC64BC17C}" srcOrd="0" destOrd="0" presId="urn:microsoft.com/office/officeart/2018/2/layout/IconVerticalSolidList"/>
    <dgm:cxn modelId="{F74D81DB-480C-4045-8CDD-C1318A606E81}" type="presParOf" srcId="{798C6338-55DF-4A34-9A86-6DC2F2976054}" destId="{8BD29E19-748B-428C-90BB-F53D129D5212}" srcOrd="1" destOrd="0" presId="urn:microsoft.com/office/officeart/2018/2/layout/IconVerticalSolidList"/>
    <dgm:cxn modelId="{A1B07E55-1236-480E-A25B-8590E2901F73}" type="presParOf" srcId="{798C6338-55DF-4A34-9A86-6DC2F2976054}" destId="{88ACE9D1-1296-477A-AA9A-0CE5A85918A6}" srcOrd="2" destOrd="0" presId="urn:microsoft.com/office/officeart/2018/2/layout/IconVerticalSolidList"/>
    <dgm:cxn modelId="{E3A667BC-7B33-4E21-88E7-EDA8E7E64911}" type="presParOf" srcId="{798C6338-55DF-4A34-9A86-6DC2F2976054}" destId="{BFC40286-C50C-4664-B807-F489F0824E43}" srcOrd="3" destOrd="0" presId="urn:microsoft.com/office/officeart/2018/2/layout/IconVerticalSolidList"/>
    <dgm:cxn modelId="{94C4F49F-944E-404B-B509-A4B2C6811CA1}" type="presParOf" srcId="{83F349BD-BF7C-438A-8E30-1F681CDD66D0}" destId="{11F2A5C1-EEFA-451D-8F47-E2DD5BF015C9}" srcOrd="5" destOrd="0" presId="urn:microsoft.com/office/officeart/2018/2/layout/IconVerticalSolidList"/>
    <dgm:cxn modelId="{42C647FD-BF38-459A-8389-CF6B5374CE66}" type="presParOf" srcId="{83F349BD-BF7C-438A-8E30-1F681CDD66D0}" destId="{2817BCF7-DCEA-4CD7-A4D7-12211571AF39}" srcOrd="6" destOrd="0" presId="urn:microsoft.com/office/officeart/2018/2/layout/IconVerticalSolidList"/>
    <dgm:cxn modelId="{1AC65D65-3CCB-45A2-8D8E-9A75B3C0897C}" type="presParOf" srcId="{2817BCF7-DCEA-4CD7-A4D7-12211571AF39}" destId="{91485687-CC7F-4585-8A6E-4C6D81A3975F}" srcOrd="0" destOrd="0" presId="urn:microsoft.com/office/officeart/2018/2/layout/IconVerticalSolidList"/>
    <dgm:cxn modelId="{A279DBF4-EE1B-45FA-A6F4-B85C634C623E}" type="presParOf" srcId="{2817BCF7-DCEA-4CD7-A4D7-12211571AF39}" destId="{DA9C03D3-D453-4E33-8501-2114763336B4}" srcOrd="1" destOrd="0" presId="urn:microsoft.com/office/officeart/2018/2/layout/IconVerticalSolidList"/>
    <dgm:cxn modelId="{6B071BFB-7495-4E64-890F-9E46B45934E6}" type="presParOf" srcId="{2817BCF7-DCEA-4CD7-A4D7-12211571AF39}" destId="{765849A0-AA3B-4323-AAC3-199B59A10D77}" srcOrd="2" destOrd="0" presId="urn:microsoft.com/office/officeart/2018/2/layout/IconVerticalSolidList"/>
    <dgm:cxn modelId="{6CFF084A-F9E7-4A76-BEA5-AD552998BD21}" type="presParOf" srcId="{2817BCF7-DCEA-4CD7-A4D7-12211571AF39}" destId="{E69D2B07-5801-4D3A-BA31-47E2B2D43EE7}" srcOrd="3" destOrd="0" presId="urn:microsoft.com/office/officeart/2018/2/layout/IconVerticalSolidList"/>
    <dgm:cxn modelId="{F6293F17-D47A-4BBF-8815-BBFD2E807D2F}" type="presParOf" srcId="{83F349BD-BF7C-438A-8E30-1F681CDD66D0}" destId="{268B2250-EA86-4745-8908-3307126D03AA}" srcOrd="7" destOrd="0" presId="urn:microsoft.com/office/officeart/2018/2/layout/IconVerticalSolidList"/>
    <dgm:cxn modelId="{4ADFD9E1-D304-452A-B8A9-FA7AF15A459C}" type="presParOf" srcId="{83F349BD-BF7C-438A-8E30-1F681CDD66D0}" destId="{71A50631-F86E-4BB8-A306-1BA713094577}" srcOrd="8" destOrd="0" presId="urn:microsoft.com/office/officeart/2018/2/layout/IconVerticalSolidList"/>
    <dgm:cxn modelId="{BF96A2D4-A16C-4C25-BB89-8BDFD8C913C7}" type="presParOf" srcId="{71A50631-F86E-4BB8-A306-1BA713094577}" destId="{0BEC67A1-48DB-4E0D-BFEA-8FB815EECA66}" srcOrd="0" destOrd="0" presId="urn:microsoft.com/office/officeart/2018/2/layout/IconVerticalSolidList"/>
    <dgm:cxn modelId="{7CA46235-A0F2-459A-BF8D-762C5D7EA36F}" type="presParOf" srcId="{71A50631-F86E-4BB8-A306-1BA713094577}" destId="{8DC44223-07E2-4B6F-AC63-10C21D410051}" srcOrd="1" destOrd="0" presId="urn:microsoft.com/office/officeart/2018/2/layout/IconVerticalSolidList"/>
    <dgm:cxn modelId="{12FFC9F3-1AD6-432D-A5E0-DFFDE4879E0E}" type="presParOf" srcId="{71A50631-F86E-4BB8-A306-1BA713094577}" destId="{8B603B71-6364-44C6-8759-546F95B33DE1}" srcOrd="2" destOrd="0" presId="urn:microsoft.com/office/officeart/2018/2/layout/IconVerticalSolidList"/>
    <dgm:cxn modelId="{D50A1CE7-A09C-4573-A1D8-37836E60D7EC}" type="presParOf" srcId="{71A50631-F86E-4BB8-A306-1BA713094577}" destId="{EB7999AA-44AF-4ED1-8A66-A629E036E274}" srcOrd="3" destOrd="0" presId="urn:microsoft.com/office/officeart/2018/2/layout/IconVerticalSolidList"/>
    <dgm:cxn modelId="{7AD5D6AC-5248-43A7-B297-42F469BA60D4}" type="presParOf" srcId="{83F349BD-BF7C-438A-8E30-1F681CDD66D0}" destId="{38B9D86A-E35C-4255-B737-86B9A1289AF8}" srcOrd="9" destOrd="0" presId="urn:microsoft.com/office/officeart/2018/2/layout/IconVerticalSolidList"/>
    <dgm:cxn modelId="{E9C2492A-D033-45AA-A947-ADE2B282AA3E}" type="presParOf" srcId="{83F349BD-BF7C-438A-8E30-1F681CDD66D0}" destId="{45007339-3DFA-4BC5-9A9B-36BAF3D61716}" srcOrd="10" destOrd="0" presId="urn:microsoft.com/office/officeart/2018/2/layout/IconVerticalSolidList"/>
    <dgm:cxn modelId="{2259B87F-6484-4F66-8E83-8C494D006264}" type="presParOf" srcId="{45007339-3DFA-4BC5-9A9B-36BAF3D61716}" destId="{CDD962A6-05BC-4EC3-9C3B-949D60DFC461}" srcOrd="0" destOrd="0" presId="urn:microsoft.com/office/officeart/2018/2/layout/IconVerticalSolidList"/>
    <dgm:cxn modelId="{33F1D5FE-B458-4C03-88DA-02E0C0219E82}" type="presParOf" srcId="{45007339-3DFA-4BC5-9A9B-36BAF3D61716}" destId="{731D7C6E-7E2D-43AC-98FB-B626D2F97780}" srcOrd="1" destOrd="0" presId="urn:microsoft.com/office/officeart/2018/2/layout/IconVerticalSolidList"/>
    <dgm:cxn modelId="{EB166C30-B7A7-4A78-8218-C48CF9299707}" type="presParOf" srcId="{45007339-3DFA-4BC5-9A9B-36BAF3D61716}" destId="{368700B0-9158-4CA3-A47D-0035807664C3}" srcOrd="2" destOrd="0" presId="urn:microsoft.com/office/officeart/2018/2/layout/IconVerticalSolidList"/>
    <dgm:cxn modelId="{511C3E2D-210D-402B-991E-87605EE802FA}" type="presParOf" srcId="{45007339-3DFA-4BC5-9A9B-36BAF3D61716}" destId="{0B981148-BAF7-48B7-8CD4-96D04CDE18A5}" srcOrd="3" destOrd="0" presId="urn:microsoft.com/office/officeart/2018/2/layout/IconVerticalSolidList"/>
    <dgm:cxn modelId="{81D700CF-2ADE-46DC-9CBE-4A1C434AAD44}" type="presParOf" srcId="{83F349BD-BF7C-438A-8E30-1F681CDD66D0}" destId="{DAAD961C-0213-41EB-9CC1-B579D0164D84}" srcOrd="11" destOrd="0" presId="urn:microsoft.com/office/officeart/2018/2/layout/IconVerticalSolidList"/>
    <dgm:cxn modelId="{8C15B41E-55E6-41C6-9292-424B76BB97B4}" type="presParOf" srcId="{83F349BD-BF7C-438A-8E30-1F681CDD66D0}" destId="{86D37C34-D19A-485D-8CBA-3F035061CE31}" srcOrd="12" destOrd="0" presId="urn:microsoft.com/office/officeart/2018/2/layout/IconVerticalSolidList"/>
    <dgm:cxn modelId="{A94EF422-693A-4816-845D-B7C8FD6DA86D}" type="presParOf" srcId="{86D37C34-D19A-485D-8CBA-3F035061CE31}" destId="{F920902E-76A1-4628-8633-E7238F4545D6}" srcOrd="0" destOrd="0" presId="urn:microsoft.com/office/officeart/2018/2/layout/IconVerticalSolidList"/>
    <dgm:cxn modelId="{1B96EAE5-366E-4196-857B-9B2370590FD9}" type="presParOf" srcId="{86D37C34-D19A-485D-8CBA-3F035061CE31}" destId="{97F70F18-9998-4918-B62B-373163045BA8}" srcOrd="1" destOrd="0" presId="urn:microsoft.com/office/officeart/2018/2/layout/IconVerticalSolidList"/>
    <dgm:cxn modelId="{1C415EB9-C1C5-4A9C-9B6C-93B8FCA4B272}" type="presParOf" srcId="{86D37C34-D19A-485D-8CBA-3F035061CE31}" destId="{BBDBCB6F-D22D-44C1-A815-1FC9983F3D52}" srcOrd="2" destOrd="0" presId="urn:microsoft.com/office/officeart/2018/2/layout/IconVerticalSolidList"/>
    <dgm:cxn modelId="{2148A67C-D45E-4F33-8196-0339D8E54578}" type="presParOf" srcId="{86D37C34-D19A-485D-8CBA-3F035061CE31}" destId="{393AE190-50CB-4FB3-96F7-203649AC4AF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78AB4D6-5446-467A-8547-4E9E9AD673D9}"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760CD968-DC56-41AB-86F6-EA24CF565546}">
      <dgm:prSet/>
      <dgm:spPr/>
      <dgm:t>
        <a:bodyPr/>
        <a:lstStyle/>
        <a:p>
          <a:r>
            <a:rPr lang="en-US"/>
            <a:t>Chalk Art</a:t>
          </a:r>
        </a:p>
      </dgm:t>
    </dgm:pt>
    <dgm:pt modelId="{810F621A-B80F-405A-8CD5-F5C9A86A9F04}" type="parTrans" cxnId="{40C62CC0-F558-4A95-A42F-F7DCE48D80C8}">
      <dgm:prSet/>
      <dgm:spPr/>
      <dgm:t>
        <a:bodyPr/>
        <a:lstStyle/>
        <a:p>
          <a:endParaRPr lang="en-US"/>
        </a:p>
      </dgm:t>
    </dgm:pt>
    <dgm:pt modelId="{18FC8FF5-7BD0-4D7A-B17B-855C228D1E4B}" type="sibTrans" cxnId="{40C62CC0-F558-4A95-A42F-F7DCE48D80C8}">
      <dgm:prSet/>
      <dgm:spPr/>
      <dgm:t>
        <a:bodyPr/>
        <a:lstStyle/>
        <a:p>
          <a:endParaRPr lang="en-US"/>
        </a:p>
      </dgm:t>
    </dgm:pt>
    <dgm:pt modelId="{6EA87C1E-34E6-4AF4-9CCC-AD14ED21C6EA}">
      <dgm:prSet/>
      <dgm:spPr/>
      <dgm:t>
        <a:bodyPr/>
        <a:lstStyle/>
        <a:p>
          <a:r>
            <a:rPr lang="en-US"/>
            <a:t>Rock Art</a:t>
          </a:r>
        </a:p>
      </dgm:t>
    </dgm:pt>
    <dgm:pt modelId="{00F882ED-776E-4057-A969-1C90DF1B49B8}" type="parTrans" cxnId="{35F1F865-A81D-43E7-A009-68DEA25605B6}">
      <dgm:prSet/>
      <dgm:spPr/>
      <dgm:t>
        <a:bodyPr/>
        <a:lstStyle/>
        <a:p>
          <a:endParaRPr lang="en-US"/>
        </a:p>
      </dgm:t>
    </dgm:pt>
    <dgm:pt modelId="{4BA262DC-EB89-48CE-9A28-EEB8AEE3B959}" type="sibTrans" cxnId="{35F1F865-A81D-43E7-A009-68DEA25605B6}">
      <dgm:prSet/>
      <dgm:spPr/>
      <dgm:t>
        <a:bodyPr/>
        <a:lstStyle/>
        <a:p>
          <a:endParaRPr lang="en-US"/>
        </a:p>
      </dgm:t>
    </dgm:pt>
    <dgm:pt modelId="{34494BE3-7057-42A9-BF62-D7E5AA0A57B9}">
      <dgm:prSet/>
      <dgm:spPr/>
      <dgm:t>
        <a:bodyPr/>
        <a:lstStyle/>
        <a:p>
          <a:r>
            <a:rPr lang="en-US"/>
            <a:t>Messages on your car</a:t>
          </a:r>
        </a:p>
      </dgm:t>
    </dgm:pt>
    <dgm:pt modelId="{74A64F09-3B5A-420F-A7B2-E95E2F326DDE}" type="parTrans" cxnId="{7843DED4-AD84-4F64-B4F1-C5AA1087DA5F}">
      <dgm:prSet/>
      <dgm:spPr/>
      <dgm:t>
        <a:bodyPr/>
        <a:lstStyle/>
        <a:p>
          <a:endParaRPr lang="en-US"/>
        </a:p>
      </dgm:t>
    </dgm:pt>
    <dgm:pt modelId="{34D5C0A8-9664-4944-9A32-AD0F5ACE3F4C}" type="sibTrans" cxnId="{7843DED4-AD84-4F64-B4F1-C5AA1087DA5F}">
      <dgm:prSet/>
      <dgm:spPr/>
      <dgm:t>
        <a:bodyPr/>
        <a:lstStyle/>
        <a:p>
          <a:endParaRPr lang="en-US"/>
        </a:p>
      </dgm:t>
    </dgm:pt>
    <dgm:pt modelId="{00320858-8E1D-48C3-9DC2-217DA3E64C45}">
      <dgm:prSet/>
      <dgm:spPr/>
      <dgm:t>
        <a:bodyPr/>
        <a:lstStyle/>
        <a:p>
          <a:r>
            <a:rPr lang="en-US"/>
            <a:t>Social Media</a:t>
          </a:r>
        </a:p>
      </dgm:t>
    </dgm:pt>
    <dgm:pt modelId="{7F2C417E-CC0E-4084-946C-2B05A9F658C7}" type="parTrans" cxnId="{B1032253-55A4-4B58-873D-32353ACA6A90}">
      <dgm:prSet/>
      <dgm:spPr/>
      <dgm:t>
        <a:bodyPr/>
        <a:lstStyle/>
        <a:p>
          <a:endParaRPr lang="en-US"/>
        </a:p>
      </dgm:t>
    </dgm:pt>
    <dgm:pt modelId="{BB979B28-D997-49C5-9420-FEDEE4137869}" type="sibTrans" cxnId="{B1032253-55A4-4B58-873D-32353ACA6A90}">
      <dgm:prSet/>
      <dgm:spPr/>
      <dgm:t>
        <a:bodyPr/>
        <a:lstStyle/>
        <a:p>
          <a:endParaRPr lang="en-US"/>
        </a:p>
      </dgm:t>
    </dgm:pt>
    <dgm:pt modelId="{F135D614-5E81-42CE-B07D-36CDF882A6D3}">
      <dgm:prSet/>
      <dgm:spPr/>
      <dgm:t>
        <a:bodyPr/>
        <a:lstStyle/>
        <a:p>
          <a:r>
            <a:rPr lang="en-US"/>
            <a:t>Encourage friends and family</a:t>
          </a:r>
        </a:p>
      </dgm:t>
    </dgm:pt>
    <dgm:pt modelId="{4D594A92-A894-4148-8421-3797F23BB9C6}" type="parTrans" cxnId="{190C66D6-8FFF-47BA-A88D-A573124483F1}">
      <dgm:prSet/>
      <dgm:spPr/>
      <dgm:t>
        <a:bodyPr/>
        <a:lstStyle/>
        <a:p>
          <a:endParaRPr lang="en-US"/>
        </a:p>
      </dgm:t>
    </dgm:pt>
    <dgm:pt modelId="{D488D393-8AC1-4D06-83AB-08D5177D7DBE}" type="sibTrans" cxnId="{190C66D6-8FFF-47BA-A88D-A573124483F1}">
      <dgm:prSet/>
      <dgm:spPr/>
      <dgm:t>
        <a:bodyPr/>
        <a:lstStyle/>
        <a:p>
          <a:endParaRPr lang="en-US"/>
        </a:p>
      </dgm:t>
    </dgm:pt>
    <dgm:pt modelId="{CD801686-7118-476B-A5E7-2EB122E8E6A9}">
      <dgm:prSet/>
      <dgm:spPr/>
      <dgm:t>
        <a:bodyPr/>
        <a:lstStyle/>
        <a:p>
          <a:r>
            <a:rPr lang="en-US"/>
            <a:t>Talk to EVERYONE… EVERYWHERE</a:t>
          </a:r>
        </a:p>
      </dgm:t>
    </dgm:pt>
    <dgm:pt modelId="{44A1332D-541A-4B91-BBBE-A5546256359E}" type="parTrans" cxnId="{D3E25B1B-F302-43DC-801B-44DF32786D21}">
      <dgm:prSet/>
      <dgm:spPr/>
      <dgm:t>
        <a:bodyPr/>
        <a:lstStyle/>
        <a:p>
          <a:endParaRPr lang="en-US"/>
        </a:p>
      </dgm:t>
    </dgm:pt>
    <dgm:pt modelId="{400E6311-22E5-401A-9525-E174B6EC8694}" type="sibTrans" cxnId="{D3E25B1B-F302-43DC-801B-44DF32786D21}">
      <dgm:prSet/>
      <dgm:spPr/>
      <dgm:t>
        <a:bodyPr/>
        <a:lstStyle/>
        <a:p>
          <a:endParaRPr lang="en-US"/>
        </a:p>
      </dgm:t>
    </dgm:pt>
    <dgm:pt modelId="{1C305220-6E5A-457C-95FC-949C0568CCFD}" type="pres">
      <dgm:prSet presAssocID="{278AB4D6-5446-467A-8547-4E9E9AD673D9}" presName="diagram" presStyleCnt="0">
        <dgm:presLayoutVars>
          <dgm:dir/>
          <dgm:resizeHandles val="exact"/>
        </dgm:presLayoutVars>
      </dgm:prSet>
      <dgm:spPr/>
    </dgm:pt>
    <dgm:pt modelId="{A78233C4-5EF4-4D01-900C-4BD26B99F3C1}" type="pres">
      <dgm:prSet presAssocID="{760CD968-DC56-41AB-86F6-EA24CF565546}" presName="node" presStyleLbl="node1" presStyleIdx="0" presStyleCnt="6">
        <dgm:presLayoutVars>
          <dgm:bulletEnabled val="1"/>
        </dgm:presLayoutVars>
      </dgm:prSet>
      <dgm:spPr/>
    </dgm:pt>
    <dgm:pt modelId="{AD9B7C4A-9253-4669-A973-4B8041971173}" type="pres">
      <dgm:prSet presAssocID="{18FC8FF5-7BD0-4D7A-B17B-855C228D1E4B}" presName="sibTrans" presStyleCnt="0"/>
      <dgm:spPr/>
    </dgm:pt>
    <dgm:pt modelId="{D48A6018-EC9D-4D38-BA98-99516DD96579}" type="pres">
      <dgm:prSet presAssocID="{6EA87C1E-34E6-4AF4-9CCC-AD14ED21C6EA}" presName="node" presStyleLbl="node1" presStyleIdx="1" presStyleCnt="6">
        <dgm:presLayoutVars>
          <dgm:bulletEnabled val="1"/>
        </dgm:presLayoutVars>
      </dgm:prSet>
      <dgm:spPr/>
    </dgm:pt>
    <dgm:pt modelId="{C6BF372E-5659-4186-A333-FD83F803CD5A}" type="pres">
      <dgm:prSet presAssocID="{4BA262DC-EB89-48CE-9A28-EEB8AEE3B959}" presName="sibTrans" presStyleCnt="0"/>
      <dgm:spPr/>
    </dgm:pt>
    <dgm:pt modelId="{652CD5FA-F7C5-4CF5-BDCC-D36C503469D0}" type="pres">
      <dgm:prSet presAssocID="{34494BE3-7057-42A9-BF62-D7E5AA0A57B9}" presName="node" presStyleLbl="node1" presStyleIdx="2" presStyleCnt="6">
        <dgm:presLayoutVars>
          <dgm:bulletEnabled val="1"/>
        </dgm:presLayoutVars>
      </dgm:prSet>
      <dgm:spPr/>
    </dgm:pt>
    <dgm:pt modelId="{1152D95D-D03F-4891-9F49-CEA43B1118D0}" type="pres">
      <dgm:prSet presAssocID="{34D5C0A8-9664-4944-9A32-AD0F5ACE3F4C}" presName="sibTrans" presStyleCnt="0"/>
      <dgm:spPr/>
    </dgm:pt>
    <dgm:pt modelId="{5532547C-D69E-4DC6-957A-6B9791156199}" type="pres">
      <dgm:prSet presAssocID="{00320858-8E1D-48C3-9DC2-217DA3E64C45}" presName="node" presStyleLbl="node1" presStyleIdx="3" presStyleCnt="6">
        <dgm:presLayoutVars>
          <dgm:bulletEnabled val="1"/>
        </dgm:presLayoutVars>
      </dgm:prSet>
      <dgm:spPr/>
    </dgm:pt>
    <dgm:pt modelId="{4F5062E0-D7E0-41CF-AAE2-1E3542829708}" type="pres">
      <dgm:prSet presAssocID="{BB979B28-D997-49C5-9420-FEDEE4137869}" presName="sibTrans" presStyleCnt="0"/>
      <dgm:spPr/>
    </dgm:pt>
    <dgm:pt modelId="{8BA01969-9E11-4AA9-9155-FE79AE87C34E}" type="pres">
      <dgm:prSet presAssocID="{F135D614-5E81-42CE-B07D-36CDF882A6D3}" presName="node" presStyleLbl="node1" presStyleIdx="4" presStyleCnt="6">
        <dgm:presLayoutVars>
          <dgm:bulletEnabled val="1"/>
        </dgm:presLayoutVars>
      </dgm:prSet>
      <dgm:spPr/>
    </dgm:pt>
    <dgm:pt modelId="{6F2E5482-C3A1-45DA-A29F-8461A2A5BC81}" type="pres">
      <dgm:prSet presAssocID="{D488D393-8AC1-4D06-83AB-08D5177D7DBE}" presName="sibTrans" presStyleCnt="0"/>
      <dgm:spPr/>
    </dgm:pt>
    <dgm:pt modelId="{2DFE7727-377F-4D69-B332-B6C3204BDDDA}" type="pres">
      <dgm:prSet presAssocID="{CD801686-7118-476B-A5E7-2EB122E8E6A9}" presName="node" presStyleLbl="node1" presStyleIdx="5" presStyleCnt="6">
        <dgm:presLayoutVars>
          <dgm:bulletEnabled val="1"/>
        </dgm:presLayoutVars>
      </dgm:prSet>
      <dgm:spPr/>
    </dgm:pt>
  </dgm:ptLst>
  <dgm:cxnLst>
    <dgm:cxn modelId="{D3E25B1B-F302-43DC-801B-44DF32786D21}" srcId="{278AB4D6-5446-467A-8547-4E9E9AD673D9}" destId="{CD801686-7118-476B-A5E7-2EB122E8E6A9}" srcOrd="5" destOrd="0" parTransId="{44A1332D-541A-4B91-BBBE-A5546256359E}" sibTransId="{400E6311-22E5-401A-9525-E174B6EC8694}"/>
    <dgm:cxn modelId="{35F1F865-A81D-43E7-A009-68DEA25605B6}" srcId="{278AB4D6-5446-467A-8547-4E9E9AD673D9}" destId="{6EA87C1E-34E6-4AF4-9CCC-AD14ED21C6EA}" srcOrd="1" destOrd="0" parTransId="{00F882ED-776E-4057-A969-1C90DF1B49B8}" sibTransId="{4BA262DC-EB89-48CE-9A28-EEB8AEE3B959}"/>
    <dgm:cxn modelId="{B1032253-55A4-4B58-873D-32353ACA6A90}" srcId="{278AB4D6-5446-467A-8547-4E9E9AD673D9}" destId="{00320858-8E1D-48C3-9DC2-217DA3E64C45}" srcOrd="3" destOrd="0" parTransId="{7F2C417E-CC0E-4084-946C-2B05A9F658C7}" sibTransId="{BB979B28-D997-49C5-9420-FEDEE4137869}"/>
    <dgm:cxn modelId="{EF2E6954-1E83-4B2D-BFF8-DD7BC44DE0F2}" type="presOf" srcId="{34494BE3-7057-42A9-BF62-D7E5AA0A57B9}" destId="{652CD5FA-F7C5-4CF5-BDCC-D36C503469D0}" srcOrd="0" destOrd="0" presId="urn:microsoft.com/office/officeart/2005/8/layout/default"/>
    <dgm:cxn modelId="{69F38B77-F498-4F80-91D7-6EAFF8F07EC7}" type="presOf" srcId="{6EA87C1E-34E6-4AF4-9CCC-AD14ED21C6EA}" destId="{D48A6018-EC9D-4D38-BA98-99516DD96579}" srcOrd="0" destOrd="0" presId="urn:microsoft.com/office/officeart/2005/8/layout/default"/>
    <dgm:cxn modelId="{49B8BC7F-8453-4697-B449-BF21BD90A29C}" type="presOf" srcId="{CD801686-7118-476B-A5E7-2EB122E8E6A9}" destId="{2DFE7727-377F-4D69-B332-B6C3204BDDDA}" srcOrd="0" destOrd="0" presId="urn:microsoft.com/office/officeart/2005/8/layout/default"/>
    <dgm:cxn modelId="{E07EB785-6191-4A72-B19F-529C6622BF5E}" type="presOf" srcId="{760CD968-DC56-41AB-86F6-EA24CF565546}" destId="{A78233C4-5EF4-4D01-900C-4BD26B99F3C1}" srcOrd="0" destOrd="0" presId="urn:microsoft.com/office/officeart/2005/8/layout/default"/>
    <dgm:cxn modelId="{D9ABA090-85C5-41C7-841C-5F4ED602B202}" type="presOf" srcId="{00320858-8E1D-48C3-9DC2-217DA3E64C45}" destId="{5532547C-D69E-4DC6-957A-6B9791156199}" srcOrd="0" destOrd="0" presId="urn:microsoft.com/office/officeart/2005/8/layout/default"/>
    <dgm:cxn modelId="{40C62CC0-F558-4A95-A42F-F7DCE48D80C8}" srcId="{278AB4D6-5446-467A-8547-4E9E9AD673D9}" destId="{760CD968-DC56-41AB-86F6-EA24CF565546}" srcOrd="0" destOrd="0" parTransId="{810F621A-B80F-405A-8CD5-F5C9A86A9F04}" sibTransId="{18FC8FF5-7BD0-4D7A-B17B-855C228D1E4B}"/>
    <dgm:cxn modelId="{A47D42D3-5347-4AFE-AEA5-202A4192A641}" type="presOf" srcId="{F135D614-5E81-42CE-B07D-36CDF882A6D3}" destId="{8BA01969-9E11-4AA9-9155-FE79AE87C34E}" srcOrd="0" destOrd="0" presId="urn:microsoft.com/office/officeart/2005/8/layout/default"/>
    <dgm:cxn modelId="{7843DED4-AD84-4F64-B4F1-C5AA1087DA5F}" srcId="{278AB4D6-5446-467A-8547-4E9E9AD673D9}" destId="{34494BE3-7057-42A9-BF62-D7E5AA0A57B9}" srcOrd="2" destOrd="0" parTransId="{74A64F09-3B5A-420F-A7B2-E95E2F326DDE}" sibTransId="{34D5C0A8-9664-4944-9A32-AD0F5ACE3F4C}"/>
    <dgm:cxn modelId="{190C66D6-8FFF-47BA-A88D-A573124483F1}" srcId="{278AB4D6-5446-467A-8547-4E9E9AD673D9}" destId="{F135D614-5E81-42CE-B07D-36CDF882A6D3}" srcOrd="4" destOrd="0" parTransId="{4D594A92-A894-4148-8421-3797F23BB9C6}" sibTransId="{D488D393-8AC1-4D06-83AB-08D5177D7DBE}"/>
    <dgm:cxn modelId="{B32D4AD6-81EB-4AA1-900C-09D358E6D195}" type="presOf" srcId="{278AB4D6-5446-467A-8547-4E9E9AD673D9}" destId="{1C305220-6E5A-457C-95FC-949C0568CCFD}" srcOrd="0" destOrd="0" presId="urn:microsoft.com/office/officeart/2005/8/layout/default"/>
    <dgm:cxn modelId="{CCA604A1-C5D1-4AA9-A4A2-1733D7A5226E}" type="presParOf" srcId="{1C305220-6E5A-457C-95FC-949C0568CCFD}" destId="{A78233C4-5EF4-4D01-900C-4BD26B99F3C1}" srcOrd="0" destOrd="0" presId="urn:microsoft.com/office/officeart/2005/8/layout/default"/>
    <dgm:cxn modelId="{50A8580A-9C73-4693-BF21-0AD4D439A1CC}" type="presParOf" srcId="{1C305220-6E5A-457C-95FC-949C0568CCFD}" destId="{AD9B7C4A-9253-4669-A973-4B8041971173}" srcOrd="1" destOrd="0" presId="urn:microsoft.com/office/officeart/2005/8/layout/default"/>
    <dgm:cxn modelId="{986E68F4-E2EA-47CA-ABFE-6A6394D0D630}" type="presParOf" srcId="{1C305220-6E5A-457C-95FC-949C0568CCFD}" destId="{D48A6018-EC9D-4D38-BA98-99516DD96579}" srcOrd="2" destOrd="0" presId="urn:microsoft.com/office/officeart/2005/8/layout/default"/>
    <dgm:cxn modelId="{C440EB76-404A-4557-87C0-A1A7F96F0A3C}" type="presParOf" srcId="{1C305220-6E5A-457C-95FC-949C0568CCFD}" destId="{C6BF372E-5659-4186-A333-FD83F803CD5A}" srcOrd="3" destOrd="0" presId="urn:microsoft.com/office/officeart/2005/8/layout/default"/>
    <dgm:cxn modelId="{71467209-E22A-4144-9EAB-8BADD8A7EE35}" type="presParOf" srcId="{1C305220-6E5A-457C-95FC-949C0568CCFD}" destId="{652CD5FA-F7C5-4CF5-BDCC-D36C503469D0}" srcOrd="4" destOrd="0" presId="urn:microsoft.com/office/officeart/2005/8/layout/default"/>
    <dgm:cxn modelId="{3796D986-34D3-403E-BE0A-4B9B17BC7A7B}" type="presParOf" srcId="{1C305220-6E5A-457C-95FC-949C0568CCFD}" destId="{1152D95D-D03F-4891-9F49-CEA43B1118D0}" srcOrd="5" destOrd="0" presId="urn:microsoft.com/office/officeart/2005/8/layout/default"/>
    <dgm:cxn modelId="{3A792872-5D49-4018-A99E-188546A635DC}" type="presParOf" srcId="{1C305220-6E5A-457C-95FC-949C0568CCFD}" destId="{5532547C-D69E-4DC6-957A-6B9791156199}" srcOrd="6" destOrd="0" presId="urn:microsoft.com/office/officeart/2005/8/layout/default"/>
    <dgm:cxn modelId="{A136608D-3788-4418-9CB1-5F006859C17B}" type="presParOf" srcId="{1C305220-6E5A-457C-95FC-949C0568CCFD}" destId="{4F5062E0-D7E0-41CF-AAE2-1E3542829708}" srcOrd="7" destOrd="0" presId="urn:microsoft.com/office/officeart/2005/8/layout/default"/>
    <dgm:cxn modelId="{ED9A301A-49E7-4117-85DD-8F28AB72A3BF}" type="presParOf" srcId="{1C305220-6E5A-457C-95FC-949C0568CCFD}" destId="{8BA01969-9E11-4AA9-9155-FE79AE87C34E}" srcOrd="8" destOrd="0" presId="urn:microsoft.com/office/officeart/2005/8/layout/default"/>
    <dgm:cxn modelId="{D7498921-3E2B-4728-874E-479F97EE7C15}" type="presParOf" srcId="{1C305220-6E5A-457C-95FC-949C0568CCFD}" destId="{6F2E5482-C3A1-45DA-A29F-8461A2A5BC81}" srcOrd="9" destOrd="0" presId="urn:microsoft.com/office/officeart/2005/8/layout/default"/>
    <dgm:cxn modelId="{0F61C539-6C78-4F09-85FB-47856AD024FF}" type="presParOf" srcId="{1C305220-6E5A-457C-95FC-949C0568CCFD}" destId="{2DFE7727-377F-4D69-B332-B6C3204BDDDA}"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86AC576-5328-4A26-AC3E-8DA86205F1D7}" type="doc">
      <dgm:prSet loTypeId="urn:microsoft.com/office/officeart/2016/7/layout/VerticalDownArrowProcess" loCatId="process" qsTypeId="urn:microsoft.com/office/officeart/2005/8/quickstyle/simple1" qsCatId="simple" csTypeId="urn:microsoft.com/office/officeart/2005/8/colors/colorful2" csCatId="colorful" phldr="1"/>
      <dgm:spPr/>
      <dgm:t>
        <a:bodyPr/>
        <a:lstStyle/>
        <a:p>
          <a:endParaRPr lang="en-US"/>
        </a:p>
      </dgm:t>
    </dgm:pt>
    <dgm:pt modelId="{57BE8451-40B4-4AEF-A689-B9048D298EF3}">
      <dgm:prSet/>
      <dgm:spPr/>
      <dgm:t>
        <a:bodyPr/>
        <a:lstStyle/>
        <a:p>
          <a:r>
            <a:rPr lang="en-US"/>
            <a:t>Sign </a:t>
          </a:r>
          <a:br>
            <a:rPr lang="en-US"/>
          </a:br>
          <a:r>
            <a:rPr lang="en-US"/>
            <a:t>up</a:t>
          </a:r>
          <a:endParaRPr lang="en-US" dirty="0"/>
        </a:p>
      </dgm:t>
    </dgm:pt>
    <dgm:pt modelId="{EF3A5C2E-2017-4E7A-A6CB-84DC29613F54}" type="parTrans" cxnId="{863D2711-D2D8-4984-91BE-4CE11894385E}">
      <dgm:prSet/>
      <dgm:spPr/>
      <dgm:t>
        <a:bodyPr/>
        <a:lstStyle/>
        <a:p>
          <a:endParaRPr lang="en-US"/>
        </a:p>
      </dgm:t>
    </dgm:pt>
    <dgm:pt modelId="{5FDC965C-2DE8-4908-A968-81CCAC7D49F5}" type="sibTrans" cxnId="{863D2711-D2D8-4984-91BE-4CE11894385E}">
      <dgm:prSet/>
      <dgm:spPr/>
      <dgm:t>
        <a:bodyPr/>
        <a:lstStyle/>
        <a:p>
          <a:endParaRPr lang="en-US"/>
        </a:p>
      </dgm:t>
    </dgm:pt>
    <dgm:pt modelId="{D7E343A5-2F93-45E7-AEB3-5DE12FCC5EEA}">
      <dgm:prSet/>
      <dgm:spPr/>
      <dgm:t>
        <a:bodyPr/>
        <a:lstStyle/>
        <a:p>
          <a:r>
            <a:rPr lang="en-US" b="1" dirty="0">
              <a:solidFill>
                <a:schemeClr val="accent2">
                  <a:lumMod val="75000"/>
                  <a:lumOff val="25000"/>
                </a:schemeClr>
              </a:solidFill>
            </a:rPr>
            <a:t>Sign up to vote or update your info at RegisterToVote.ca.gov</a:t>
          </a:r>
        </a:p>
      </dgm:t>
    </dgm:pt>
    <dgm:pt modelId="{2CDCE6DA-E1B1-4BA4-A0F7-09B83EEB8AC5}" type="parTrans" cxnId="{D9EA258D-FD97-40B4-8D5E-D1EEC4F2FB6A}">
      <dgm:prSet/>
      <dgm:spPr/>
      <dgm:t>
        <a:bodyPr/>
        <a:lstStyle/>
        <a:p>
          <a:endParaRPr lang="en-US"/>
        </a:p>
      </dgm:t>
    </dgm:pt>
    <dgm:pt modelId="{06573608-18DA-414B-9986-9360953CB9EF}" type="sibTrans" cxnId="{D9EA258D-FD97-40B4-8D5E-D1EEC4F2FB6A}">
      <dgm:prSet/>
      <dgm:spPr/>
      <dgm:t>
        <a:bodyPr/>
        <a:lstStyle/>
        <a:p>
          <a:endParaRPr lang="en-US"/>
        </a:p>
      </dgm:t>
    </dgm:pt>
    <dgm:pt modelId="{4DE316E5-1326-4E1A-B51B-6EF0D8E417BC}">
      <dgm:prSet/>
      <dgm:spPr/>
      <dgm:t>
        <a:bodyPr/>
        <a:lstStyle/>
        <a:p>
          <a:r>
            <a:rPr lang="en-US"/>
            <a:t>Check up</a:t>
          </a:r>
        </a:p>
      </dgm:t>
    </dgm:pt>
    <dgm:pt modelId="{99630AA2-78C8-4941-91DE-E4FF73751E7E}" type="parTrans" cxnId="{ABEBC6F6-A780-4A17-A5D9-3A6FB032913F}">
      <dgm:prSet/>
      <dgm:spPr/>
      <dgm:t>
        <a:bodyPr/>
        <a:lstStyle/>
        <a:p>
          <a:endParaRPr lang="en-US"/>
        </a:p>
      </dgm:t>
    </dgm:pt>
    <dgm:pt modelId="{DC2F0B20-DE5B-4211-862E-F12C511B2513}" type="sibTrans" cxnId="{ABEBC6F6-A780-4A17-A5D9-3A6FB032913F}">
      <dgm:prSet/>
      <dgm:spPr/>
      <dgm:t>
        <a:bodyPr/>
        <a:lstStyle/>
        <a:p>
          <a:endParaRPr lang="en-US"/>
        </a:p>
      </dgm:t>
    </dgm:pt>
    <dgm:pt modelId="{29D0D012-50AE-41B8-892E-21C04A400CD4}">
      <dgm:prSet/>
      <dgm:spPr/>
      <dgm:t>
        <a:bodyPr/>
        <a:lstStyle/>
        <a:p>
          <a:r>
            <a:rPr lang="en-US" b="1" dirty="0">
              <a:solidFill>
                <a:schemeClr val="accent2">
                  <a:lumMod val="75000"/>
                  <a:lumOff val="25000"/>
                </a:schemeClr>
              </a:solidFill>
            </a:rPr>
            <a:t>Check your info at VoterStatus.sos.ca.gov </a:t>
          </a:r>
        </a:p>
      </dgm:t>
    </dgm:pt>
    <dgm:pt modelId="{689038CD-05CD-4E2B-A177-532ABA6D4752}" type="parTrans" cxnId="{49C60722-09DB-49DF-9415-06BDC24681DE}">
      <dgm:prSet/>
      <dgm:spPr/>
      <dgm:t>
        <a:bodyPr/>
        <a:lstStyle/>
        <a:p>
          <a:endParaRPr lang="en-US"/>
        </a:p>
      </dgm:t>
    </dgm:pt>
    <dgm:pt modelId="{FB1CE756-884F-4741-9A1C-39E812F99A22}" type="sibTrans" cxnId="{49C60722-09DB-49DF-9415-06BDC24681DE}">
      <dgm:prSet/>
      <dgm:spPr/>
      <dgm:t>
        <a:bodyPr/>
        <a:lstStyle/>
        <a:p>
          <a:endParaRPr lang="en-US"/>
        </a:p>
      </dgm:t>
    </dgm:pt>
    <dgm:pt modelId="{D97F68A3-8818-4E99-9B8E-937CD3A0FD1F}">
      <dgm:prSet/>
      <dgm:spPr/>
      <dgm:t>
        <a:bodyPr/>
        <a:lstStyle/>
        <a:p>
          <a:r>
            <a:rPr lang="en-US" dirty="0"/>
            <a:t>Track </a:t>
          </a:r>
          <a:br>
            <a:rPr lang="en-US" dirty="0"/>
          </a:br>
          <a:r>
            <a:rPr lang="en-US" dirty="0"/>
            <a:t>it</a:t>
          </a:r>
        </a:p>
      </dgm:t>
    </dgm:pt>
    <dgm:pt modelId="{B9D6FD87-1730-42CA-A770-5885D4E178C4}" type="parTrans" cxnId="{9B6971E0-4872-41EB-BBC3-EBD00FF6E483}">
      <dgm:prSet/>
      <dgm:spPr/>
      <dgm:t>
        <a:bodyPr/>
        <a:lstStyle/>
        <a:p>
          <a:endParaRPr lang="en-US"/>
        </a:p>
      </dgm:t>
    </dgm:pt>
    <dgm:pt modelId="{D5F1512F-DAFA-4B20-95F0-2084D71D0F93}" type="sibTrans" cxnId="{9B6971E0-4872-41EB-BBC3-EBD00FF6E483}">
      <dgm:prSet/>
      <dgm:spPr/>
      <dgm:t>
        <a:bodyPr/>
        <a:lstStyle/>
        <a:p>
          <a:endParaRPr lang="en-US"/>
        </a:p>
      </dgm:t>
    </dgm:pt>
    <dgm:pt modelId="{9E8C6122-D971-44B7-B9AC-65AACFA62F56}">
      <dgm:prSet/>
      <dgm:spPr/>
      <dgm:t>
        <a:bodyPr/>
        <a:lstStyle/>
        <a:p>
          <a:r>
            <a:rPr lang="en-US" b="1" dirty="0">
              <a:solidFill>
                <a:schemeClr val="accent2">
                  <a:lumMod val="75000"/>
                  <a:lumOff val="25000"/>
                </a:schemeClr>
              </a:solidFill>
            </a:rPr>
            <a:t>Sign up to track your ballot at WheresMyBallot.sos.ca.gov</a:t>
          </a:r>
        </a:p>
      </dgm:t>
    </dgm:pt>
    <dgm:pt modelId="{938B65F7-383E-4C19-B333-70B7863B341C}" type="parTrans" cxnId="{28CF7A7D-E69C-48FE-A9BB-9DA71A80C1B1}">
      <dgm:prSet/>
      <dgm:spPr/>
      <dgm:t>
        <a:bodyPr/>
        <a:lstStyle/>
        <a:p>
          <a:endParaRPr lang="en-US"/>
        </a:p>
      </dgm:t>
    </dgm:pt>
    <dgm:pt modelId="{421B51B4-B15A-4840-A0A1-490DB556BE20}" type="sibTrans" cxnId="{28CF7A7D-E69C-48FE-A9BB-9DA71A80C1B1}">
      <dgm:prSet/>
      <dgm:spPr/>
      <dgm:t>
        <a:bodyPr/>
        <a:lstStyle/>
        <a:p>
          <a:endParaRPr lang="en-US"/>
        </a:p>
      </dgm:t>
    </dgm:pt>
    <dgm:pt modelId="{A406DD54-7FB7-45C0-AA7E-1CE5AD071256}" type="pres">
      <dgm:prSet presAssocID="{286AC576-5328-4A26-AC3E-8DA86205F1D7}" presName="Name0" presStyleCnt="0">
        <dgm:presLayoutVars>
          <dgm:dir/>
          <dgm:animLvl val="lvl"/>
          <dgm:resizeHandles val="exact"/>
        </dgm:presLayoutVars>
      </dgm:prSet>
      <dgm:spPr/>
    </dgm:pt>
    <dgm:pt modelId="{41FD74D0-18B1-4E45-A711-DAFA6A39B786}" type="pres">
      <dgm:prSet presAssocID="{D97F68A3-8818-4E99-9B8E-937CD3A0FD1F}" presName="boxAndChildren" presStyleCnt="0"/>
      <dgm:spPr/>
    </dgm:pt>
    <dgm:pt modelId="{5D48F4AA-9D5A-4F72-B181-62FE394196F5}" type="pres">
      <dgm:prSet presAssocID="{D97F68A3-8818-4E99-9B8E-937CD3A0FD1F}" presName="parentTextBox" presStyleLbl="alignNode1" presStyleIdx="0" presStyleCnt="3"/>
      <dgm:spPr/>
    </dgm:pt>
    <dgm:pt modelId="{896B8478-C802-4EF8-8CB4-4F635061B036}" type="pres">
      <dgm:prSet presAssocID="{D97F68A3-8818-4E99-9B8E-937CD3A0FD1F}" presName="descendantBox" presStyleLbl="bgAccFollowNode1" presStyleIdx="0" presStyleCnt="3"/>
      <dgm:spPr/>
    </dgm:pt>
    <dgm:pt modelId="{57D27607-4C86-4BB5-ACD9-D8E432EA464B}" type="pres">
      <dgm:prSet presAssocID="{DC2F0B20-DE5B-4211-862E-F12C511B2513}" presName="sp" presStyleCnt="0"/>
      <dgm:spPr/>
    </dgm:pt>
    <dgm:pt modelId="{B9FB005B-2972-445A-A102-24474C02721D}" type="pres">
      <dgm:prSet presAssocID="{4DE316E5-1326-4E1A-B51B-6EF0D8E417BC}" presName="arrowAndChildren" presStyleCnt="0"/>
      <dgm:spPr/>
    </dgm:pt>
    <dgm:pt modelId="{50F3B4D2-3593-4F63-A175-A72711A974C6}" type="pres">
      <dgm:prSet presAssocID="{4DE316E5-1326-4E1A-B51B-6EF0D8E417BC}" presName="parentTextArrow" presStyleLbl="node1" presStyleIdx="0" presStyleCnt="0"/>
      <dgm:spPr/>
    </dgm:pt>
    <dgm:pt modelId="{EA4D65D7-EB93-4BE5-9032-6E10399D7543}" type="pres">
      <dgm:prSet presAssocID="{4DE316E5-1326-4E1A-B51B-6EF0D8E417BC}" presName="arrow" presStyleLbl="alignNode1" presStyleIdx="1" presStyleCnt="3"/>
      <dgm:spPr/>
    </dgm:pt>
    <dgm:pt modelId="{E66B2CAD-E15D-47B2-A069-41D5B8AB4557}" type="pres">
      <dgm:prSet presAssocID="{4DE316E5-1326-4E1A-B51B-6EF0D8E417BC}" presName="descendantArrow" presStyleLbl="bgAccFollowNode1" presStyleIdx="1" presStyleCnt="3"/>
      <dgm:spPr/>
    </dgm:pt>
    <dgm:pt modelId="{CACF3584-4A15-41A6-BFAC-3ECD81F94010}" type="pres">
      <dgm:prSet presAssocID="{5FDC965C-2DE8-4908-A968-81CCAC7D49F5}" presName="sp" presStyleCnt="0"/>
      <dgm:spPr/>
    </dgm:pt>
    <dgm:pt modelId="{EB402A6B-09EC-4D28-8750-2DA761F8D271}" type="pres">
      <dgm:prSet presAssocID="{57BE8451-40B4-4AEF-A689-B9048D298EF3}" presName="arrowAndChildren" presStyleCnt="0"/>
      <dgm:spPr/>
    </dgm:pt>
    <dgm:pt modelId="{D1A61BAF-CE16-42B3-A9F6-CDC1D0C7E24C}" type="pres">
      <dgm:prSet presAssocID="{57BE8451-40B4-4AEF-A689-B9048D298EF3}" presName="parentTextArrow" presStyleLbl="node1" presStyleIdx="0" presStyleCnt="0"/>
      <dgm:spPr/>
    </dgm:pt>
    <dgm:pt modelId="{CC830E1D-0013-457C-8D6F-5772DC77A513}" type="pres">
      <dgm:prSet presAssocID="{57BE8451-40B4-4AEF-A689-B9048D298EF3}" presName="arrow" presStyleLbl="alignNode1" presStyleIdx="2" presStyleCnt="3"/>
      <dgm:spPr/>
    </dgm:pt>
    <dgm:pt modelId="{79E8CDCB-5D5B-4F3C-A376-3D56E2B124E3}" type="pres">
      <dgm:prSet presAssocID="{57BE8451-40B4-4AEF-A689-B9048D298EF3}" presName="descendantArrow" presStyleLbl="bgAccFollowNode1" presStyleIdx="2" presStyleCnt="3" custLinFactNeighborX="-346" custLinFactNeighborY="-8640"/>
      <dgm:spPr/>
    </dgm:pt>
  </dgm:ptLst>
  <dgm:cxnLst>
    <dgm:cxn modelId="{16E30602-B3CD-4A5D-999F-A34913E1C554}" type="presOf" srcId="{286AC576-5328-4A26-AC3E-8DA86205F1D7}" destId="{A406DD54-7FB7-45C0-AA7E-1CE5AD071256}" srcOrd="0" destOrd="0" presId="urn:microsoft.com/office/officeart/2016/7/layout/VerticalDownArrowProcess"/>
    <dgm:cxn modelId="{F6285E0A-BB97-4D02-88D3-7119AA6340AE}" type="presOf" srcId="{9E8C6122-D971-44B7-B9AC-65AACFA62F56}" destId="{896B8478-C802-4EF8-8CB4-4F635061B036}" srcOrd="0" destOrd="0" presId="urn:microsoft.com/office/officeart/2016/7/layout/VerticalDownArrowProcess"/>
    <dgm:cxn modelId="{863D2711-D2D8-4984-91BE-4CE11894385E}" srcId="{286AC576-5328-4A26-AC3E-8DA86205F1D7}" destId="{57BE8451-40B4-4AEF-A689-B9048D298EF3}" srcOrd="0" destOrd="0" parTransId="{EF3A5C2E-2017-4E7A-A6CB-84DC29613F54}" sibTransId="{5FDC965C-2DE8-4908-A968-81CCAC7D49F5}"/>
    <dgm:cxn modelId="{65557414-F4C2-46CC-B190-5416E6C7CDBF}" type="presOf" srcId="{29D0D012-50AE-41B8-892E-21C04A400CD4}" destId="{E66B2CAD-E15D-47B2-A069-41D5B8AB4557}" srcOrd="0" destOrd="0" presId="urn:microsoft.com/office/officeart/2016/7/layout/VerticalDownArrowProcess"/>
    <dgm:cxn modelId="{49C60722-09DB-49DF-9415-06BDC24681DE}" srcId="{4DE316E5-1326-4E1A-B51B-6EF0D8E417BC}" destId="{29D0D012-50AE-41B8-892E-21C04A400CD4}" srcOrd="0" destOrd="0" parTransId="{689038CD-05CD-4E2B-A177-532ABA6D4752}" sibTransId="{FB1CE756-884F-4741-9A1C-39E812F99A22}"/>
    <dgm:cxn modelId="{5B548940-9FF3-4269-848C-DC060BE3F07E}" type="presOf" srcId="{57BE8451-40B4-4AEF-A689-B9048D298EF3}" destId="{CC830E1D-0013-457C-8D6F-5772DC77A513}" srcOrd="1" destOrd="0" presId="urn:microsoft.com/office/officeart/2016/7/layout/VerticalDownArrowProcess"/>
    <dgm:cxn modelId="{DCE7FF4C-E640-4AE9-AF19-471B0FDB52A4}" type="presOf" srcId="{4DE316E5-1326-4E1A-B51B-6EF0D8E417BC}" destId="{EA4D65D7-EB93-4BE5-9032-6E10399D7543}" srcOrd="1" destOrd="0" presId="urn:microsoft.com/office/officeart/2016/7/layout/VerticalDownArrowProcess"/>
    <dgm:cxn modelId="{28771373-04EB-4204-B0D6-28F6DB051656}" type="presOf" srcId="{D7E343A5-2F93-45E7-AEB3-5DE12FCC5EEA}" destId="{79E8CDCB-5D5B-4F3C-A376-3D56E2B124E3}" srcOrd="0" destOrd="0" presId="urn:microsoft.com/office/officeart/2016/7/layout/VerticalDownArrowProcess"/>
    <dgm:cxn modelId="{28CF7A7D-E69C-48FE-A9BB-9DA71A80C1B1}" srcId="{D97F68A3-8818-4E99-9B8E-937CD3A0FD1F}" destId="{9E8C6122-D971-44B7-B9AC-65AACFA62F56}" srcOrd="0" destOrd="0" parTransId="{938B65F7-383E-4C19-B333-70B7863B341C}" sibTransId="{421B51B4-B15A-4840-A0A1-490DB556BE20}"/>
    <dgm:cxn modelId="{D9EA258D-FD97-40B4-8D5E-D1EEC4F2FB6A}" srcId="{57BE8451-40B4-4AEF-A689-B9048D298EF3}" destId="{D7E343A5-2F93-45E7-AEB3-5DE12FCC5EEA}" srcOrd="0" destOrd="0" parTransId="{2CDCE6DA-E1B1-4BA4-A0F7-09B83EEB8AC5}" sibTransId="{06573608-18DA-414B-9986-9360953CB9EF}"/>
    <dgm:cxn modelId="{F26D53A5-8F28-4E4C-AD8E-C07110214AD7}" type="presOf" srcId="{4DE316E5-1326-4E1A-B51B-6EF0D8E417BC}" destId="{50F3B4D2-3593-4F63-A175-A72711A974C6}" srcOrd="0" destOrd="0" presId="urn:microsoft.com/office/officeart/2016/7/layout/VerticalDownArrowProcess"/>
    <dgm:cxn modelId="{C64569BF-283F-49AD-8534-33614C5C2A17}" type="presOf" srcId="{57BE8451-40B4-4AEF-A689-B9048D298EF3}" destId="{D1A61BAF-CE16-42B3-A9F6-CDC1D0C7E24C}" srcOrd="0" destOrd="0" presId="urn:microsoft.com/office/officeart/2016/7/layout/VerticalDownArrowProcess"/>
    <dgm:cxn modelId="{9B6971E0-4872-41EB-BBC3-EBD00FF6E483}" srcId="{286AC576-5328-4A26-AC3E-8DA86205F1D7}" destId="{D97F68A3-8818-4E99-9B8E-937CD3A0FD1F}" srcOrd="2" destOrd="0" parTransId="{B9D6FD87-1730-42CA-A770-5885D4E178C4}" sibTransId="{D5F1512F-DAFA-4B20-95F0-2084D71D0F93}"/>
    <dgm:cxn modelId="{96E44AE5-1D0C-46A7-B0EA-50F4121D52BA}" type="presOf" srcId="{D97F68A3-8818-4E99-9B8E-937CD3A0FD1F}" destId="{5D48F4AA-9D5A-4F72-B181-62FE394196F5}" srcOrd="0" destOrd="0" presId="urn:microsoft.com/office/officeart/2016/7/layout/VerticalDownArrowProcess"/>
    <dgm:cxn modelId="{ABEBC6F6-A780-4A17-A5D9-3A6FB032913F}" srcId="{286AC576-5328-4A26-AC3E-8DA86205F1D7}" destId="{4DE316E5-1326-4E1A-B51B-6EF0D8E417BC}" srcOrd="1" destOrd="0" parTransId="{99630AA2-78C8-4941-91DE-E4FF73751E7E}" sibTransId="{DC2F0B20-DE5B-4211-862E-F12C511B2513}"/>
    <dgm:cxn modelId="{E32886AE-2B6A-4769-B95E-3F84ADE66042}" type="presParOf" srcId="{A406DD54-7FB7-45C0-AA7E-1CE5AD071256}" destId="{41FD74D0-18B1-4E45-A711-DAFA6A39B786}" srcOrd="0" destOrd="0" presId="urn:microsoft.com/office/officeart/2016/7/layout/VerticalDownArrowProcess"/>
    <dgm:cxn modelId="{9DE8F3E2-815B-4953-90A0-1F94B15E35B1}" type="presParOf" srcId="{41FD74D0-18B1-4E45-A711-DAFA6A39B786}" destId="{5D48F4AA-9D5A-4F72-B181-62FE394196F5}" srcOrd="0" destOrd="0" presId="urn:microsoft.com/office/officeart/2016/7/layout/VerticalDownArrowProcess"/>
    <dgm:cxn modelId="{F5CD1330-E6F2-4178-B146-3892E4FA4919}" type="presParOf" srcId="{41FD74D0-18B1-4E45-A711-DAFA6A39B786}" destId="{896B8478-C802-4EF8-8CB4-4F635061B036}" srcOrd="1" destOrd="0" presId="urn:microsoft.com/office/officeart/2016/7/layout/VerticalDownArrowProcess"/>
    <dgm:cxn modelId="{C716FC55-3782-4CA8-B4AD-63E49BE7C096}" type="presParOf" srcId="{A406DD54-7FB7-45C0-AA7E-1CE5AD071256}" destId="{57D27607-4C86-4BB5-ACD9-D8E432EA464B}" srcOrd="1" destOrd="0" presId="urn:microsoft.com/office/officeart/2016/7/layout/VerticalDownArrowProcess"/>
    <dgm:cxn modelId="{ABB9DC70-29B3-493B-9CAE-C3E34948BCA0}" type="presParOf" srcId="{A406DD54-7FB7-45C0-AA7E-1CE5AD071256}" destId="{B9FB005B-2972-445A-A102-24474C02721D}" srcOrd="2" destOrd="0" presId="urn:microsoft.com/office/officeart/2016/7/layout/VerticalDownArrowProcess"/>
    <dgm:cxn modelId="{D25F446A-770E-4D46-9F3B-13FAB951203A}" type="presParOf" srcId="{B9FB005B-2972-445A-A102-24474C02721D}" destId="{50F3B4D2-3593-4F63-A175-A72711A974C6}" srcOrd="0" destOrd="0" presId="urn:microsoft.com/office/officeart/2016/7/layout/VerticalDownArrowProcess"/>
    <dgm:cxn modelId="{2ACFB4E5-DD2D-442C-9574-64FF7BD0AD8E}" type="presParOf" srcId="{B9FB005B-2972-445A-A102-24474C02721D}" destId="{EA4D65D7-EB93-4BE5-9032-6E10399D7543}" srcOrd="1" destOrd="0" presId="urn:microsoft.com/office/officeart/2016/7/layout/VerticalDownArrowProcess"/>
    <dgm:cxn modelId="{36261B96-14CB-44A1-97FF-486454B7EB97}" type="presParOf" srcId="{B9FB005B-2972-445A-A102-24474C02721D}" destId="{E66B2CAD-E15D-47B2-A069-41D5B8AB4557}" srcOrd="2" destOrd="0" presId="urn:microsoft.com/office/officeart/2016/7/layout/VerticalDownArrowProcess"/>
    <dgm:cxn modelId="{08D07BFF-0B55-4FA7-88A3-E50172664F83}" type="presParOf" srcId="{A406DD54-7FB7-45C0-AA7E-1CE5AD071256}" destId="{CACF3584-4A15-41A6-BFAC-3ECD81F94010}" srcOrd="3" destOrd="0" presId="urn:microsoft.com/office/officeart/2016/7/layout/VerticalDownArrowProcess"/>
    <dgm:cxn modelId="{9DE15E4F-4ADC-42AE-81DA-E90B0F389B31}" type="presParOf" srcId="{A406DD54-7FB7-45C0-AA7E-1CE5AD071256}" destId="{EB402A6B-09EC-4D28-8750-2DA761F8D271}" srcOrd="4" destOrd="0" presId="urn:microsoft.com/office/officeart/2016/7/layout/VerticalDownArrowProcess"/>
    <dgm:cxn modelId="{30AB3FC0-8B97-43FE-A2EE-5E0AEB9C8E15}" type="presParOf" srcId="{EB402A6B-09EC-4D28-8750-2DA761F8D271}" destId="{D1A61BAF-CE16-42B3-A9F6-CDC1D0C7E24C}" srcOrd="0" destOrd="0" presId="urn:microsoft.com/office/officeart/2016/7/layout/VerticalDownArrowProcess"/>
    <dgm:cxn modelId="{54ABE416-7B5B-4DDF-A9D4-D222CF0AACB2}" type="presParOf" srcId="{EB402A6B-09EC-4D28-8750-2DA761F8D271}" destId="{CC830E1D-0013-457C-8D6F-5772DC77A513}" srcOrd="1" destOrd="0" presId="urn:microsoft.com/office/officeart/2016/7/layout/VerticalDownArrowProcess"/>
    <dgm:cxn modelId="{3E88AEA3-E7F3-4E2B-A6FB-AFC76A628D20}" type="presParOf" srcId="{EB402A6B-09EC-4D28-8750-2DA761F8D271}" destId="{79E8CDCB-5D5B-4F3C-A376-3D56E2B124E3}" srcOrd="2" destOrd="0" presId="urn:microsoft.com/office/officeart/2016/7/layout/VerticalDown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8F6D54-04BE-4A45-A6E1-D11B1A06388B}"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A3D56911-3684-4C37-BBA4-DE442DFD8FDD}">
      <dgm:prSet/>
      <dgm:spPr/>
      <dgm:t>
        <a:bodyPr/>
        <a:lstStyle/>
        <a:p>
          <a:r>
            <a:rPr lang="en-US"/>
            <a:t>Make false statements. </a:t>
          </a:r>
        </a:p>
      </dgm:t>
    </dgm:pt>
    <dgm:pt modelId="{A6B1974F-3721-42E4-958B-730768D1499F}" type="parTrans" cxnId="{EA1818CD-B400-4DE3-B03E-D49037209F6C}">
      <dgm:prSet/>
      <dgm:spPr/>
      <dgm:t>
        <a:bodyPr/>
        <a:lstStyle/>
        <a:p>
          <a:endParaRPr lang="en-US"/>
        </a:p>
      </dgm:t>
    </dgm:pt>
    <dgm:pt modelId="{C8404FC7-A0B6-481E-9FEB-D1559FD34F57}" type="sibTrans" cxnId="{EA1818CD-B400-4DE3-B03E-D49037209F6C}">
      <dgm:prSet/>
      <dgm:spPr/>
      <dgm:t>
        <a:bodyPr/>
        <a:lstStyle/>
        <a:p>
          <a:endParaRPr lang="en-US"/>
        </a:p>
      </dgm:t>
    </dgm:pt>
    <dgm:pt modelId="{2649D0DA-2151-4A31-82DB-C38F692D5D15}">
      <dgm:prSet/>
      <dgm:spPr/>
      <dgm:t>
        <a:bodyPr/>
        <a:lstStyle/>
        <a:p>
          <a:r>
            <a:rPr lang="en-US"/>
            <a:t>Pit groups against each other to cause division.</a:t>
          </a:r>
        </a:p>
      </dgm:t>
    </dgm:pt>
    <dgm:pt modelId="{650575BE-EF2E-4152-80C6-4E7F41A4AAFC}" type="parTrans" cxnId="{79B60CCC-A4C4-42EF-8AE3-67ABF66EECA5}">
      <dgm:prSet/>
      <dgm:spPr/>
      <dgm:t>
        <a:bodyPr/>
        <a:lstStyle/>
        <a:p>
          <a:endParaRPr lang="en-US"/>
        </a:p>
      </dgm:t>
    </dgm:pt>
    <dgm:pt modelId="{DB737EB9-0EB6-43F1-97B9-4F71F1EE4E83}" type="sibTrans" cxnId="{79B60CCC-A4C4-42EF-8AE3-67ABF66EECA5}">
      <dgm:prSet/>
      <dgm:spPr/>
      <dgm:t>
        <a:bodyPr/>
        <a:lstStyle/>
        <a:p>
          <a:endParaRPr lang="en-US"/>
        </a:p>
      </dgm:t>
    </dgm:pt>
    <dgm:pt modelId="{375CF973-6C7E-4075-B47F-7897E40F3678}">
      <dgm:prSet/>
      <dgm:spPr/>
      <dgm:t>
        <a:bodyPr/>
        <a:lstStyle/>
        <a:p>
          <a:r>
            <a:rPr lang="en-US"/>
            <a:t>Get people to question the integrity of their elections systems.</a:t>
          </a:r>
        </a:p>
      </dgm:t>
    </dgm:pt>
    <dgm:pt modelId="{8FE017B3-EE33-49CA-BD38-78A8DAE7BE04}" type="parTrans" cxnId="{63833657-AAF8-41F6-B2A4-1469B9FC383C}">
      <dgm:prSet/>
      <dgm:spPr/>
      <dgm:t>
        <a:bodyPr/>
        <a:lstStyle/>
        <a:p>
          <a:endParaRPr lang="en-US"/>
        </a:p>
      </dgm:t>
    </dgm:pt>
    <dgm:pt modelId="{3919CDBC-5A82-4135-9351-0D5D3C1BC1FA}" type="sibTrans" cxnId="{63833657-AAF8-41F6-B2A4-1469B9FC383C}">
      <dgm:prSet/>
      <dgm:spPr/>
      <dgm:t>
        <a:bodyPr/>
        <a:lstStyle/>
        <a:p>
          <a:endParaRPr lang="en-US"/>
        </a:p>
      </dgm:t>
    </dgm:pt>
    <dgm:pt modelId="{5B3485A7-9E06-44DA-9FD8-517AFB400BEB}">
      <dgm:prSet/>
      <dgm:spPr/>
      <dgm:t>
        <a:bodyPr/>
        <a:lstStyle/>
        <a:p>
          <a:r>
            <a:rPr lang="en-US" dirty="0"/>
            <a:t>Prevent people from exercising their right to vote. </a:t>
          </a:r>
        </a:p>
      </dgm:t>
    </dgm:pt>
    <dgm:pt modelId="{10ED9929-AEDA-4EF4-981F-188333CB4EE4}" type="parTrans" cxnId="{D0440F19-4D20-4905-A62E-31D58B2FE204}">
      <dgm:prSet/>
      <dgm:spPr/>
      <dgm:t>
        <a:bodyPr/>
        <a:lstStyle/>
        <a:p>
          <a:endParaRPr lang="en-US"/>
        </a:p>
      </dgm:t>
    </dgm:pt>
    <dgm:pt modelId="{7AC962BB-53DC-4F79-92E7-378DB189E770}" type="sibTrans" cxnId="{D0440F19-4D20-4905-A62E-31D58B2FE204}">
      <dgm:prSet/>
      <dgm:spPr/>
      <dgm:t>
        <a:bodyPr/>
        <a:lstStyle/>
        <a:p>
          <a:endParaRPr lang="en-US"/>
        </a:p>
      </dgm:t>
    </dgm:pt>
    <dgm:pt modelId="{750E5379-93F9-4E5C-B3EC-D21D7D588197}">
      <dgm:prSet/>
      <dgm:spPr/>
      <dgm:t>
        <a:bodyPr/>
        <a:lstStyle/>
        <a:p>
          <a:r>
            <a:rPr lang="en-US" dirty="0"/>
            <a:t>Ultimate Goal: keep people from voting. </a:t>
          </a:r>
        </a:p>
      </dgm:t>
    </dgm:pt>
    <dgm:pt modelId="{6B524247-A665-47AC-B2EA-2CC0BFA3286A}" type="parTrans" cxnId="{0D6F6730-E463-4C17-909E-5F29202ACFA0}">
      <dgm:prSet/>
      <dgm:spPr/>
      <dgm:t>
        <a:bodyPr/>
        <a:lstStyle/>
        <a:p>
          <a:endParaRPr lang="en-US"/>
        </a:p>
      </dgm:t>
    </dgm:pt>
    <dgm:pt modelId="{557D09EC-CB39-4432-A6C1-AA40B2F9AA95}" type="sibTrans" cxnId="{0D6F6730-E463-4C17-909E-5F29202ACFA0}">
      <dgm:prSet/>
      <dgm:spPr/>
      <dgm:t>
        <a:bodyPr/>
        <a:lstStyle/>
        <a:p>
          <a:endParaRPr lang="en-US"/>
        </a:p>
      </dgm:t>
    </dgm:pt>
    <dgm:pt modelId="{38A18103-1BA3-46DB-AA21-E12A525F2AD5}" type="pres">
      <dgm:prSet presAssocID="{498F6D54-04BE-4A45-A6E1-D11B1A06388B}" presName="linear" presStyleCnt="0">
        <dgm:presLayoutVars>
          <dgm:animLvl val="lvl"/>
          <dgm:resizeHandles val="exact"/>
        </dgm:presLayoutVars>
      </dgm:prSet>
      <dgm:spPr/>
    </dgm:pt>
    <dgm:pt modelId="{A2A16B46-3FF3-478D-AE4E-70BFB33F5DF3}" type="pres">
      <dgm:prSet presAssocID="{A3D56911-3684-4C37-BBA4-DE442DFD8FDD}" presName="parentText" presStyleLbl="node1" presStyleIdx="0" presStyleCnt="5">
        <dgm:presLayoutVars>
          <dgm:chMax val="0"/>
          <dgm:bulletEnabled val="1"/>
        </dgm:presLayoutVars>
      </dgm:prSet>
      <dgm:spPr/>
    </dgm:pt>
    <dgm:pt modelId="{B0FBAB66-84CD-4C45-A2DA-9BCB9445C909}" type="pres">
      <dgm:prSet presAssocID="{C8404FC7-A0B6-481E-9FEB-D1559FD34F57}" presName="spacer" presStyleCnt="0"/>
      <dgm:spPr/>
    </dgm:pt>
    <dgm:pt modelId="{878581F1-A317-4F97-8FE4-A69940B9A8A0}" type="pres">
      <dgm:prSet presAssocID="{2649D0DA-2151-4A31-82DB-C38F692D5D15}" presName="parentText" presStyleLbl="node1" presStyleIdx="1" presStyleCnt="5">
        <dgm:presLayoutVars>
          <dgm:chMax val="0"/>
          <dgm:bulletEnabled val="1"/>
        </dgm:presLayoutVars>
      </dgm:prSet>
      <dgm:spPr/>
    </dgm:pt>
    <dgm:pt modelId="{7A5B352F-17FE-4D09-A054-4BF9C2329C18}" type="pres">
      <dgm:prSet presAssocID="{DB737EB9-0EB6-43F1-97B9-4F71F1EE4E83}" presName="spacer" presStyleCnt="0"/>
      <dgm:spPr/>
    </dgm:pt>
    <dgm:pt modelId="{64845BFF-CEFD-4BB4-8FB7-54F9AC566F50}" type="pres">
      <dgm:prSet presAssocID="{375CF973-6C7E-4075-B47F-7897E40F3678}" presName="parentText" presStyleLbl="node1" presStyleIdx="2" presStyleCnt="5">
        <dgm:presLayoutVars>
          <dgm:chMax val="0"/>
          <dgm:bulletEnabled val="1"/>
        </dgm:presLayoutVars>
      </dgm:prSet>
      <dgm:spPr/>
    </dgm:pt>
    <dgm:pt modelId="{A1A1944D-90C1-4550-B14A-EDAC5C4C158E}" type="pres">
      <dgm:prSet presAssocID="{3919CDBC-5A82-4135-9351-0D5D3C1BC1FA}" presName="spacer" presStyleCnt="0"/>
      <dgm:spPr/>
    </dgm:pt>
    <dgm:pt modelId="{E8B7B1A4-7DF9-4727-88A2-580C8DD0FB4D}" type="pres">
      <dgm:prSet presAssocID="{5B3485A7-9E06-44DA-9FD8-517AFB400BEB}" presName="parentText" presStyleLbl="node1" presStyleIdx="3" presStyleCnt="5">
        <dgm:presLayoutVars>
          <dgm:chMax val="0"/>
          <dgm:bulletEnabled val="1"/>
        </dgm:presLayoutVars>
      </dgm:prSet>
      <dgm:spPr/>
    </dgm:pt>
    <dgm:pt modelId="{FEAF1811-E107-4FE8-AF47-08C1437CC21B}" type="pres">
      <dgm:prSet presAssocID="{7AC962BB-53DC-4F79-92E7-378DB189E770}" presName="spacer" presStyleCnt="0"/>
      <dgm:spPr/>
    </dgm:pt>
    <dgm:pt modelId="{2D6CDE1C-6B1E-4399-AFF3-B707B6470485}" type="pres">
      <dgm:prSet presAssocID="{750E5379-93F9-4E5C-B3EC-D21D7D588197}" presName="parentText" presStyleLbl="node1" presStyleIdx="4" presStyleCnt="5">
        <dgm:presLayoutVars>
          <dgm:chMax val="0"/>
          <dgm:bulletEnabled val="1"/>
        </dgm:presLayoutVars>
      </dgm:prSet>
      <dgm:spPr/>
    </dgm:pt>
  </dgm:ptLst>
  <dgm:cxnLst>
    <dgm:cxn modelId="{DB1D4104-944C-4419-A5F9-586CBD5E4F6D}" type="presOf" srcId="{498F6D54-04BE-4A45-A6E1-D11B1A06388B}" destId="{38A18103-1BA3-46DB-AA21-E12A525F2AD5}" srcOrd="0" destOrd="0" presId="urn:microsoft.com/office/officeart/2005/8/layout/vList2"/>
    <dgm:cxn modelId="{23AFCD0B-3F48-47C4-8A84-648BFC379AA2}" type="presOf" srcId="{A3D56911-3684-4C37-BBA4-DE442DFD8FDD}" destId="{A2A16B46-3FF3-478D-AE4E-70BFB33F5DF3}" srcOrd="0" destOrd="0" presId="urn:microsoft.com/office/officeart/2005/8/layout/vList2"/>
    <dgm:cxn modelId="{D2AE550F-3249-491C-9697-0FE7D53B4CD4}" type="presOf" srcId="{375CF973-6C7E-4075-B47F-7897E40F3678}" destId="{64845BFF-CEFD-4BB4-8FB7-54F9AC566F50}" srcOrd="0" destOrd="0" presId="urn:microsoft.com/office/officeart/2005/8/layout/vList2"/>
    <dgm:cxn modelId="{D0440F19-4D20-4905-A62E-31D58B2FE204}" srcId="{498F6D54-04BE-4A45-A6E1-D11B1A06388B}" destId="{5B3485A7-9E06-44DA-9FD8-517AFB400BEB}" srcOrd="3" destOrd="0" parTransId="{10ED9929-AEDA-4EF4-981F-188333CB4EE4}" sibTransId="{7AC962BB-53DC-4F79-92E7-378DB189E770}"/>
    <dgm:cxn modelId="{3B121A1D-CE8E-42E9-AF20-1271905C1755}" type="presOf" srcId="{5B3485A7-9E06-44DA-9FD8-517AFB400BEB}" destId="{E8B7B1A4-7DF9-4727-88A2-580C8DD0FB4D}" srcOrd="0" destOrd="0" presId="urn:microsoft.com/office/officeart/2005/8/layout/vList2"/>
    <dgm:cxn modelId="{0D6F6730-E463-4C17-909E-5F29202ACFA0}" srcId="{498F6D54-04BE-4A45-A6E1-D11B1A06388B}" destId="{750E5379-93F9-4E5C-B3EC-D21D7D588197}" srcOrd="4" destOrd="0" parTransId="{6B524247-A665-47AC-B2EA-2CC0BFA3286A}" sibTransId="{557D09EC-CB39-4432-A6C1-AA40B2F9AA95}"/>
    <dgm:cxn modelId="{23806453-A867-4451-8FEC-8CE475AE3AB7}" type="presOf" srcId="{2649D0DA-2151-4A31-82DB-C38F692D5D15}" destId="{878581F1-A317-4F97-8FE4-A69940B9A8A0}" srcOrd="0" destOrd="0" presId="urn:microsoft.com/office/officeart/2005/8/layout/vList2"/>
    <dgm:cxn modelId="{63833657-AAF8-41F6-B2A4-1469B9FC383C}" srcId="{498F6D54-04BE-4A45-A6E1-D11B1A06388B}" destId="{375CF973-6C7E-4075-B47F-7897E40F3678}" srcOrd="2" destOrd="0" parTransId="{8FE017B3-EE33-49CA-BD38-78A8DAE7BE04}" sibTransId="{3919CDBC-5A82-4135-9351-0D5D3C1BC1FA}"/>
    <dgm:cxn modelId="{79B60CCC-A4C4-42EF-8AE3-67ABF66EECA5}" srcId="{498F6D54-04BE-4A45-A6E1-D11B1A06388B}" destId="{2649D0DA-2151-4A31-82DB-C38F692D5D15}" srcOrd="1" destOrd="0" parTransId="{650575BE-EF2E-4152-80C6-4E7F41A4AAFC}" sibTransId="{DB737EB9-0EB6-43F1-97B9-4F71F1EE4E83}"/>
    <dgm:cxn modelId="{EA1818CD-B400-4DE3-B03E-D49037209F6C}" srcId="{498F6D54-04BE-4A45-A6E1-D11B1A06388B}" destId="{A3D56911-3684-4C37-BBA4-DE442DFD8FDD}" srcOrd="0" destOrd="0" parTransId="{A6B1974F-3721-42E4-958B-730768D1499F}" sibTransId="{C8404FC7-A0B6-481E-9FEB-D1559FD34F57}"/>
    <dgm:cxn modelId="{FB3EBDF3-EF06-471C-9240-A56F13D7A41B}" type="presOf" srcId="{750E5379-93F9-4E5C-B3EC-D21D7D588197}" destId="{2D6CDE1C-6B1E-4399-AFF3-B707B6470485}" srcOrd="0" destOrd="0" presId="urn:microsoft.com/office/officeart/2005/8/layout/vList2"/>
    <dgm:cxn modelId="{BEFBA4D0-FAB8-409B-A1B1-80982816E209}" type="presParOf" srcId="{38A18103-1BA3-46DB-AA21-E12A525F2AD5}" destId="{A2A16B46-3FF3-478D-AE4E-70BFB33F5DF3}" srcOrd="0" destOrd="0" presId="urn:microsoft.com/office/officeart/2005/8/layout/vList2"/>
    <dgm:cxn modelId="{28473C1F-4F28-4D1F-A3D3-D623E9F63AC3}" type="presParOf" srcId="{38A18103-1BA3-46DB-AA21-E12A525F2AD5}" destId="{B0FBAB66-84CD-4C45-A2DA-9BCB9445C909}" srcOrd="1" destOrd="0" presId="urn:microsoft.com/office/officeart/2005/8/layout/vList2"/>
    <dgm:cxn modelId="{9C7DE81D-EC97-4F43-B0ED-55230650629D}" type="presParOf" srcId="{38A18103-1BA3-46DB-AA21-E12A525F2AD5}" destId="{878581F1-A317-4F97-8FE4-A69940B9A8A0}" srcOrd="2" destOrd="0" presId="urn:microsoft.com/office/officeart/2005/8/layout/vList2"/>
    <dgm:cxn modelId="{BFC177FA-6EBC-4F19-8AC0-AE50316F8DD8}" type="presParOf" srcId="{38A18103-1BA3-46DB-AA21-E12A525F2AD5}" destId="{7A5B352F-17FE-4D09-A054-4BF9C2329C18}" srcOrd="3" destOrd="0" presId="urn:microsoft.com/office/officeart/2005/8/layout/vList2"/>
    <dgm:cxn modelId="{19030529-EF9A-4C34-B166-8EC3EB5F6878}" type="presParOf" srcId="{38A18103-1BA3-46DB-AA21-E12A525F2AD5}" destId="{64845BFF-CEFD-4BB4-8FB7-54F9AC566F50}" srcOrd="4" destOrd="0" presId="urn:microsoft.com/office/officeart/2005/8/layout/vList2"/>
    <dgm:cxn modelId="{BF30E905-F53A-43BC-9EBE-E45B678CC3B7}" type="presParOf" srcId="{38A18103-1BA3-46DB-AA21-E12A525F2AD5}" destId="{A1A1944D-90C1-4550-B14A-EDAC5C4C158E}" srcOrd="5" destOrd="0" presId="urn:microsoft.com/office/officeart/2005/8/layout/vList2"/>
    <dgm:cxn modelId="{0BDF5C2B-8161-42A7-9968-02E1F12DB478}" type="presParOf" srcId="{38A18103-1BA3-46DB-AA21-E12A525F2AD5}" destId="{E8B7B1A4-7DF9-4727-88A2-580C8DD0FB4D}" srcOrd="6" destOrd="0" presId="urn:microsoft.com/office/officeart/2005/8/layout/vList2"/>
    <dgm:cxn modelId="{A43E9E47-2547-469D-A1E5-F0D46C08E595}" type="presParOf" srcId="{38A18103-1BA3-46DB-AA21-E12A525F2AD5}" destId="{FEAF1811-E107-4FE8-AF47-08C1437CC21B}" srcOrd="7" destOrd="0" presId="urn:microsoft.com/office/officeart/2005/8/layout/vList2"/>
    <dgm:cxn modelId="{DF5E2A14-E8E4-4F69-B18A-BDDE15CD4A68}" type="presParOf" srcId="{38A18103-1BA3-46DB-AA21-E12A525F2AD5}" destId="{2D6CDE1C-6B1E-4399-AFF3-B707B6470485}"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50C051-A663-4220-AC40-3661F90F641A}"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0783A695-CC8A-4B1F-B842-6D7A048C10F2}">
      <dgm:prSet/>
      <dgm:spPr/>
      <dgm:t>
        <a:bodyPr/>
        <a:lstStyle/>
        <a:p>
          <a:r>
            <a:rPr lang="en-US" b="0" i="0"/>
            <a:t>“On one hand, we shouldn’t be complacent about fraud or the integrity of our elections. But on the other hand, we shouldn’t let unfounded fears prevent us from administering a fairer and more representative election. Election officials should do everything they can to detect and mitigate potential fraud while also educating the public about these efforts and about the typically low levels of fraud in our elections.” - University of Chicago political scientist Anthony Fowler</a:t>
          </a:r>
          <a:endParaRPr lang="en-US"/>
        </a:p>
      </dgm:t>
    </dgm:pt>
    <dgm:pt modelId="{1D64826F-2EAD-44CE-AC79-AF701660B4CE}" type="parTrans" cxnId="{7F8B3BFA-7D3D-4CFC-85CD-A8EC83A7B8DC}">
      <dgm:prSet/>
      <dgm:spPr/>
      <dgm:t>
        <a:bodyPr/>
        <a:lstStyle/>
        <a:p>
          <a:endParaRPr lang="en-US"/>
        </a:p>
      </dgm:t>
    </dgm:pt>
    <dgm:pt modelId="{5521898B-D785-477D-9961-820D106DE65C}" type="sibTrans" cxnId="{7F8B3BFA-7D3D-4CFC-85CD-A8EC83A7B8DC}">
      <dgm:prSet/>
      <dgm:spPr/>
      <dgm:t>
        <a:bodyPr/>
        <a:lstStyle/>
        <a:p>
          <a:endParaRPr lang="en-US"/>
        </a:p>
      </dgm:t>
    </dgm:pt>
    <dgm:pt modelId="{CAAA486C-86CC-45EA-A78E-BC60B3497D41}">
      <dgm:prSet/>
      <dgm:spPr/>
      <dgm:t>
        <a:bodyPr/>
        <a:lstStyle/>
        <a:p>
          <a:r>
            <a:rPr lang="en-US" dirty="0"/>
            <a:t>In a 65-Tweet thread about allegations of vote-by-mail fraud, Ellen Weintraub, US Federal Election Commissioner wrote: “Such falsehoods are not mere words. These falsehoods may well undermine the American people's faith in our democracy. And the *real* fraud would be if U.S. citizens were deterred from voting and our government reflected the consent of fewer of the governed.”</a:t>
          </a:r>
        </a:p>
      </dgm:t>
    </dgm:pt>
    <dgm:pt modelId="{985083AA-4F9F-4AC9-8C34-48C81707CC8C}" type="parTrans" cxnId="{14922EE8-437C-473D-BA28-B2F2C9B8FDF0}">
      <dgm:prSet/>
      <dgm:spPr/>
      <dgm:t>
        <a:bodyPr/>
        <a:lstStyle/>
        <a:p>
          <a:endParaRPr lang="en-US"/>
        </a:p>
      </dgm:t>
    </dgm:pt>
    <dgm:pt modelId="{647A52CA-5E96-4B47-8E04-CF7AE7EE4CDE}" type="sibTrans" cxnId="{14922EE8-437C-473D-BA28-B2F2C9B8FDF0}">
      <dgm:prSet/>
      <dgm:spPr/>
      <dgm:t>
        <a:bodyPr/>
        <a:lstStyle/>
        <a:p>
          <a:endParaRPr lang="en-US"/>
        </a:p>
      </dgm:t>
    </dgm:pt>
    <dgm:pt modelId="{8E5031C6-BDDD-4055-9C11-22BEE6147EDD}" type="pres">
      <dgm:prSet presAssocID="{7250C051-A663-4220-AC40-3661F90F641A}" presName="hierChild1" presStyleCnt="0">
        <dgm:presLayoutVars>
          <dgm:chPref val="1"/>
          <dgm:dir/>
          <dgm:animOne val="branch"/>
          <dgm:animLvl val="lvl"/>
          <dgm:resizeHandles/>
        </dgm:presLayoutVars>
      </dgm:prSet>
      <dgm:spPr/>
    </dgm:pt>
    <dgm:pt modelId="{F47E659A-7FBC-497F-83B8-545A32BA9B93}" type="pres">
      <dgm:prSet presAssocID="{0783A695-CC8A-4B1F-B842-6D7A048C10F2}" presName="hierRoot1" presStyleCnt="0"/>
      <dgm:spPr/>
    </dgm:pt>
    <dgm:pt modelId="{5A9A4314-402A-4BA6-88DB-4AB69624B50C}" type="pres">
      <dgm:prSet presAssocID="{0783A695-CC8A-4B1F-B842-6D7A048C10F2}" presName="composite" presStyleCnt="0"/>
      <dgm:spPr/>
    </dgm:pt>
    <dgm:pt modelId="{AD0A1E3A-9FAF-489A-94A9-C1758564DA76}" type="pres">
      <dgm:prSet presAssocID="{0783A695-CC8A-4B1F-B842-6D7A048C10F2}" presName="background" presStyleLbl="node0" presStyleIdx="0" presStyleCnt="2"/>
      <dgm:spPr/>
    </dgm:pt>
    <dgm:pt modelId="{9CB91FC8-A373-4C95-89D5-D875407AF315}" type="pres">
      <dgm:prSet presAssocID="{0783A695-CC8A-4B1F-B842-6D7A048C10F2}" presName="text" presStyleLbl="fgAcc0" presStyleIdx="0" presStyleCnt="2">
        <dgm:presLayoutVars>
          <dgm:chPref val="3"/>
        </dgm:presLayoutVars>
      </dgm:prSet>
      <dgm:spPr/>
    </dgm:pt>
    <dgm:pt modelId="{0D4DD079-D09E-410F-85C0-F57485F364D0}" type="pres">
      <dgm:prSet presAssocID="{0783A695-CC8A-4B1F-B842-6D7A048C10F2}" presName="hierChild2" presStyleCnt="0"/>
      <dgm:spPr/>
    </dgm:pt>
    <dgm:pt modelId="{7ADB3CF4-FA4F-41C6-9985-664536A1EBF0}" type="pres">
      <dgm:prSet presAssocID="{CAAA486C-86CC-45EA-A78E-BC60B3497D41}" presName="hierRoot1" presStyleCnt="0"/>
      <dgm:spPr/>
    </dgm:pt>
    <dgm:pt modelId="{71127C1D-C8C5-4DDB-ADEA-7F79575A3B61}" type="pres">
      <dgm:prSet presAssocID="{CAAA486C-86CC-45EA-A78E-BC60B3497D41}" presName="composite" presStyleCnt="0"/>
      <dgm:spPr/>
    </dgm:pt>
    <dgm:pt modelId="{2D8D2EC7-023F-4331-9243-A6866E69C3AD}" type="pres">
      <dgm:prSet presAssocID="{CAAA486C-86CC-45EA-A78E-BC60B3497D41}" presName="background" presStyleLbl="node0" presStyleIdx="1" presStyleCnt="2"/>
      <dgm:spPr/>
    </dgm:pt>
    <dgm:pt modelId="{747CA1F8-5793-4614-9A24-40FB7637D679}" type="pres">
      <dgm:prSet presAssocID="{CAAA486C-86CC-45EA-A78E-BC60B3497D41}" presName="text" presStyleLbl="fgAcc0" presStyleIdx="1" presStyleCnt="2">
        <dgm:presLayoutVars>
          <dgm:chPref val="3"/>
        </dgm:presLayoutVars>
      </dgm:prSet>
      <dgm:spPr/>
    </dgm:pt>
    <dgm:pt modelId="{B5D5B5DE-4B19-4D44-8867-36805B269381}" type="pres">
      <dgm:prSet presAssocID="{CAAA486C-86CC-45EA-A78E-BC60B3497D41}" presName="hierChild2" presStyleCnt="0"/>
      <dgm:spPr/>
    </dgm:pt>
  </dgm:ptLst>
  <dgm:cxnLst>
    <dgm:cxn modelId="{59A34371-5AE1-424E-97F3-B77FB17CE43A}" type="presOf" srcId="{CAAA486C-86CC-45EA-A78E-BC60B3497D41}" destId="{747CA1F8-5793-4614-9A24-40FB7637D679}" srcOrd="0" destOrd="0" presId="urn:microsoft.com/office/officeart/2005/8/layout/hierarchy1"/>
    <dgm:cxn modelId="{8F802186-E4D8-4653-9E44-EC28AD88ADED}" type="presOf" srcId="{7250C051-A663-4220-AC40-3661F90F641A}" destId="{8E5031C6-BDDD-4055-9C11-22BEE6147EDD}" srcOrd="0" destOrd="0" presId="urn:microsoft.com/office/officeart/2005/8/layout/hierarchy1"/>
    <dgm:cxn modelId="{14922EE8-437C-473D-BA28-B2F2C9B8FDF0}" srcId="{7250C051-A663-4220-AC40-3661F90F641A}" destId="{CAAA486C-86CC-45EA-A78E-BC60B3497D41}" srcOrd="1" destOrd="0" parTransId="{985083AA-4F9F-4AC9-8C34-48C81707CC8C}" sibTransId="{647A52CA-5E96-4B47-8E04-CF7AE7EE4CDE}"/>
    <dgm:cxn modelId="{D05DE2EA-7583-4CA0-BE12-5EB2E1A30D1D}" type="presOf" srcId="{0783A695-CC8A-4B1F-B842-6D7A048C10F2}" destId="{9CB91FC8-A373-4C95-89D5-D875407AF315}" srcOrd="0" destOrd="0" presId="urn:microsoft.com/office/officeart/2005/8/layout/hierarchy1"/>
    <dgm:cxn modelId="{7F8B3BFA-7D3D-4CFC-85CD-A8EC83A7B8DC}" srcId="{7250C051-A663-4220-AC40-3661F90F641A}" destId="{0783A695-CC8A-4B1F-B842-6D7A048C10F2}" srcOrd="0" destOrd="0" parTransId="{1D64826F-2EAD-44CE-AC79-AF701660B4CE}" sibTransId="{5521898B-D785-477D-9961-820D106DE65C}"/>
    <dgm:cxn modelId="{48BC7FD9-FAA7-4D9A-9581-7C000B447AFF}" type="presParOf" srcId="{8E5031C6-BDDD-4055-9C11-22BEE6147EDD}" destId="{F47E659A-7FBC-497F-83B8-545A32BA9B93}" srcOrd="0" destOrd="0" presId="urn:microsoft.com/office/officeart/2005/8/layout/hierarchy1"/>
    <dgm:cxn modelId="{D6D2D5A6-E405-4515-86B9-AC328DD165E0}" type="presParOf" srcId="{F47E659A-7FBC-497F-83B8-545A32BA9B93}" destId="{5A9A4314-402A-4BA6-88DB-4AB69624B50C}" srcOrd="0" destOrd="0" presId="urn:microsoft.com/office/officeart/2005/8/layout/hierarchy1"/>
    <dgm:cxn modelId="{BBD58898-CDFA-4DAC-BC96-F0120D43AA44}" type="presParOf" srcId="{5A9A4314-402A-4BA6-88DB-4AB69624B50C}" destId="{AD0A1E3A-9FAF-489A-94A9-C1758564DA76}" srcOrd="0" destOrd="0" presId="urn:microsoft.com/office/officeart/2005/8/layout/hierarchy1"/>
    <dgm:cxn modelId="{37B68F3F-507A-487E-9680-41BD9E4B2BBA}" type="presParOf" srcId="{5A9A4314-402A-4BA6-88DB-4AB69624B50C}" destId="{9CB91FC8-A373-4C95-89D5-D875407AF315}" srcOrd="1" destOrd="0" presId="urn:microsoft.com/office/officeart/2005/8/layout/hierarchy1"/>
    <dgm:cxn modelId="{D69EB702-2AD1-4F4A-8E7F-1A8ECE4C2D39}" type="presParOf" srcId="{F47E659A-7FBC-497F-83B8-545A32BA9B93}" destId="{0D4DD079-D09E-410F-85C0-F57485F364D0}" srcOrd="1" destOrd="0" presId="urn:microsoft.com/office/officeart/2005/8/layout/hierarchy1"/>
    <dgm:cxn modelId="{FBC9DB42-0C89-4FEA-A27A-D551D139F254}" type="presParOf" srcId="{8E5031C6-BDDD-4055-9C11-22BEE6147EDD}" destId="{7ADB3CF4-FA4F-41C6-9985-664536A1EBF0}" srcOrd="1" destOrd="0" presId="urn:microsoft.com/office/officeart/2005/8/layout/hierarchy1"/>
    <dgm:cxn modelId="{1B1FE1B7-6B82-4DA0-9485-D303ACD85F20}" type="presParOf" srcId="{7ADB3CF4-FA4F-41C6-9985-664536A1EBF0}" destId="{71127C1D-C8C5-4DDB-ADEA-7F79575A3B61}" srcOrd="0" destOrd="0" presId="urn:microsoft.com/office/officeart/2005/8/layout/hierarchy1"/>
    <dgm:cxn modelId="{6788818F-999C-4BEC-B98E-F379095B089E}" type="presParOf" srcId="{71127C1D-C8C5-4DDB-ADEA-7F79575A3B61}" destId="{2D8D2EC7-023F-4331-9243-A6866E69C3AD}" srcOrd="0" destOrd="0" presId="urn:microsoft.com/office/officeart/2005/8/layout/hierarchy1"/>
    <dgm:cxn modelId="{DE7BF0A9-0AC1-4CBB-8C93-17E9CF969B54}" type="presParOf" srcId="{71127C1D-C8C5-4DDB-ADEA-7F79575A3B61}" destId="{747CA1F8-5793-4614-9A24-40FB7637D679}" srcOrd="1" destOrd="0" presId="urn:microsoft.com/office/officeart/2005/8/layout/hierarchy1"/>
    <dgm:cxn modelId="{8A2A5500-DE88-4947-83AB-6754B1DAB006}" type="presParOf" srcId="{7ADB3CF4-FA4F-41C6-9985-664536A1EBF0}" destId="{B5D5B5DE-4B19-4D44-8867-36805B269381}"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86AC576-5328-4A26-AC3E-8DA86205F1D7}" type="doc">
      <dgm:prSet loTypeId="urn:microsoft.com/office/officeart/2016/7/layout/VerticalDownArrowProcess" loCatId="process" qsTypeId="urn:microsoft.com/office/officeart/2005/8/quickstyle/simple1" qsCatId="simple" csTypeId="urn:microsoft.com/office/officeart/2005/8/colors/colorful2" csCatId="colorful" phldr="1"/>
      <dgm:spPr/>
      <dgm:t>
        <a:bodyPr/>
        <a:lstStyle/>
        <a:p>
          <a:endParaRPr lang="en-US"/>
        </a:p>
      </dgm:t>
    </dgm:pt>
    <dgm:pt modelId="{D7E343A5-2F93-45E7-AEB3-5DE12FCC5EEA}">
      <dgm:prSet/>
      <dgm:spPr/>
      <dgm:t>
        <a:bodyPr/>
        <a:lstStyle/>
        <a:p>
          <a:r>
            <a:rPr lang="en-US" b="1" dirty="0">
              <a:solidFill>
                <a:schemeClr val="accent2">
                  <a:lumMod val="75000"/>
                  <a:lumOff val="25000"/>
                </a:schemeClr>
              </a:solidFill>
            </a:rPr>
            <a:t>Sign up to vote or update your info at RegisterToVote.ca.gov</a:t>
          </a:r>
        </a:p>
      </dgm:t>
    </dgm:pt>
    <dgm:pt modelId="{2CDCE6DA-E1B1-4BA4-A0F7-09B83EEB8AC5}" type="parTrans" cxnId="{D9EA258D-FD97-40B4-8D5E-D1EEC4F2FB6A}">
      <dgm:prSet/>
      <dgm:spPr/>
      <dgm:t>
        <a:bodyPr/>
        <a:lstStyle/>
        <a:p>
          <a:endParaRPr lang="en-US"/>
        </a:p>
      </dgm:t>
    </dgm:pt>
    <dgm:pt modelId="{06573608-18DA-414B-9986-9360953CB9EF}" type="sibTrans" cxnId="{D9EA258D-FD97-40B4-8D5E-D1EEC4F2FB6A}">
      <dgm:prSet/>
      <dgm:spPr/>
      <dgm:t>
        <a:bodyPr/>
        <a:lstStyle/>
        <a:p>
          <a:endParaRPr lang="en-US"/>
        </a:p>
      </dgm:t>
    </dgm:pt>
    <dgm:pt modelId="{4DE316E5-1326-4E1A-B51B-6EF0D8E417BC}">
      <dgm:prSet/>
      <dgm:spPr/>
      <dgm:t>
        <a:bodyPr/>
        <a:lstStyle/>
        <a:p>
          <a:r>
            <a:rPr lang="en-US"/>
            <a:t>Check up</a:t>
          </a:r>
        </a:p>
      </dgm:t>
    </dgm:pt>
    <dgm:pt modelId="{99630AA2-78C8-4941-91DE-E4FF73751E7E}" type="parTrans" cxnId="{ABEBC6F6-A780-4A17-A5D9-3A6FB032913F}">
      <dgm:prSet/>
      <dgm:spPr/>
      <dgm:t>
        <a:bodyPr/>
        <a:lstStyle/>
        <a:p>
          <a:endParaRPr lang="en-US"/>
        </a:p>
      </dgm:t>
    </dgm:pt>
    <dgm:pt modelId="{DC2F0B20-DE5B-4211-862E-F12C511B2513}" type="sibTrans" cxnId="{ABEBC6F6-A780-4A17-A5D9-3A6FB032913F}">
      <dgm:prSet/>
      <dgm:spPr/>
      <dgm:t>
        <a:bodyPr/>
        <a:lstStyle/>
        <a:p>
          <a:endParaRPr lang="en-US"/>
        </a:p>
      </dgm:t>
    </dgm:pt>
    <dgm:pt modelId="{29D0D012-50AE-41B8-892E-21C04A400CD4}">
      <dgm:prSet/>
      <dgm:spPr/>
      <dgm:t>
        <a:bodyPr/>
        <a:lstStyle/>
        <a:p>
          <a:r>
            <a:rPr lang="en-US" b="1" dirty="0">
              <a:solidFill>
                <a:schemeClr val="accent2">
                  <a:lumMod val="75000"/>
                  <a:lumOff val="25000"/>
                </a:schemeClr>
              </a:solidFill>
            </a:rPr>
            <a:t>Check your info at VoterStatus.sos.ca.gov </a:t>
          </a:r>
        </a:p>
      </dgm:t>
    </dgm:pt>
    <dgm:pt modelId="{689038CD-05CD-4E2B-A177-532ABA6D4752}" type="parTrans" cxnId="{49C60722-09DB-49DF-9415-06BDC24681DE}">
      <dgm:prSet/>
      <dgm:spPr/>
      <dgm:t>
        <a:bodyPr/>
        <a:lstStyle/>
        <a:p>
          <a:endParaRPr lang="en-US"/>
        </a:p>
      </dgm:t>
    </dgm:pt>
    <dgm:pt modelId="{FB1CE756-884F-4741-9A1C-39E812F99A22}" type="sibTrans" cxnId="{49C60722-09DB-49DF-9415-06BDC24681DE}">
      <dgm:prSet/>
      <dgm:spPr/>
      <dgm:t>
        <a:bodyPr/>
        <a:lstStyle/>
        <a:p>
          <a:endParaRPr lang="en-US"/>
        </a:p>
      </dgm:t>
    </dgm:pt>
    <dgm:pt modelId="{D97F68A3-8818-4E99-9B8E-937CD3A0FD1F}">
      <dgm:prSet/>
      <dgm:spPr/>
      <dgm:t>
        <a:bodyPr/>
        <a:lstStyle/>
        <a:p>
          <a:r>
            <a:rPr lang="en-US" dirty="0"/>
            <a:t>Track </a:t>
          </a:r>
          <a:br>
            <a:rPr lang="en-US" dirty="0"/>
          </a:br>
          <a:r>
            <a:rPr lang="en-US" dirty="0"/>
            <a:t>it</a:t>
          </a:r>
        </a:p>
      </dgm:t>
    </dgm:pt>
    <dgm:pt modelId="{B9D6FD87-1730-42CA-A770-5885D4E178C4}" type="parTrans" cxnId="{9B6971E0-4872-41EB-BBC3-EBD00FF6E483}">
      <dgm:prSet/>
      <dgm:spPr/>
      <dgm:t>
        <a:bodyPr/>
        <a:lstStyle/>
        <a:p>
          <a:endParaRPr lang="en-US"/>
        </a:p>
      </dgm:t>
    </dgm:pt>
    <dgm:pt modelId="{D5F1512F-DAFA-4B20-95F0-2084D71D0F93}" type="sibTrans" cxnId="{9B6971E0-4872-41EB-BBC3-EBD00FF6E483}">
      <dgm:prSet/>
      <dgm:spPr/>
      <dgm:t>
        <a:bodyPr/>
        <a:lstStyle/>
        <a:p>
          <a:endParaRPr lang="en-US"/>
        </a:p>
      </dgm:t>
    </dgm:pt>
    <dgm:pt modelId="{9E8C6122-D971-44B7-B9AC-65AACFA62F56}">
      <dgm:prSet/>
      <dgm:spPr/>
      <dgm:t>
        <a:bodyPr/>
        <a:lstStyle/>
        <a:p>
          <a:r>
            <a:rPr lang="en-US" b="1" dirty="0">
              <a:solidFill>
                <a:schemeClr val="accent2">
                  <a:lumMod val="75000"/>
                  <a:lumOff val="25000"/>
                </a:schemeClr>
              </a:solidFill>
            </a:rPr>
            <a:t>Sign up to track your ballot at WheresMyBallot.sos.ca.gov</a:t>
          </a:r>
        </a:p>
      </dgm:t>
    </dgm:pt>
    <dgm:pt modelId="{938B65F7-383E-4C19-B333-70B7863B341C}" type="parTrans" cxnId="{28CF7A7D-E69C-48FE-A9BB-9DA71A80C1B1}">
      <dgm:prSet/>
      <dgm:spPr/>
      <dgm:t>
        <a:bodyPr/>
        <a:lstStyle/>
        <a:p>
          <a:endParaRPr lang="en-US"/>
        </a:p>
      </dgm:t>
    </dgm:pt>
    <dgm:pt modelId="{421B51B4-B15A-4840-A0A1-490DB556BE20}" type="sibTrans" cxnId="{28CF7A7D-E69C-48FE-A9BB-9DA71A80C1B1}">
      <dgm:prSet/>
      <dgm:spPr/>
      <dgm:t>
        <a:bodyPr/>
        <a:lstStyle/>
        <a:p>
          <a:endParaRPr lang="en-US"/>
        </a:p>
      </dgm:t>
    </dgm:pt>
    <dgm:pt modelId="{57BE8451-40B4-4AEF-A689-B9048D298EF3}">
      <dgm:prSet/>
      <dgm:spPr/>
      <dgm:t>
        <a:bodyPr/>
        <a:lstStyle/>
        <a:p>
          <a:r>
            <a:rPr lang="en-US" dirty="0"/>
            <a:t>Sign </a:t>
          </a:r>
          <a:br>
            <a:rPr lang="en-US" dirty="0"/>
          </a:br>
          <a:r>
            <a:rPr lang="en-US" dirty="0"/>
            <a:t>up</a:t>
          </a:r>
        </a:p>
      </dgm:t>
    </dgm:pt>
    <dgm:pt modelId="{5FDC965C-2DE8-4908-A968-81CCAC7D49F5}" type="sibTrans" cxnId="{863D2711-D2D8-4984-91BE-4CE11894385E}">
      <dgm:prSet/>
      <dgm:spPr/>
      <dgm:t>
        <a:bodyPr/>
        <a:lstStyle/>
        <a:p>
          <a:endParaRPr lang="en-US"/>
        </a:p>
      </dgm:t>
    </dgm:pt>
    <dgm:pt modelId="{EF3A5C2E-2017-4E7A-A6CB-84DC29613F54}" type="parTrans" cxnId="{863D2711-D2D8-4984-91BE-4CE11894385E}">
      <dgm:prSet/>
      <dgm:spPr/>
      <dgm:t>
        <a:bodyPr/>
        <a:lstStyle/>
        <a:p>
          <a:endParaRPr lang="en-US"/>
        </a:p>
      </dgm:t>
    </dgm:pt>
    <dgm:pt modelId="{A406DD54-7FB7-45C0-AA7E-1CE5AD071256}" type="pres">
      <dgm:prSet presAssocID="{286AC576-5328-4A26-AC3E-8DA86205F1D7}" presName="Name0" presStyleCnt="0">
        <dgm:presLayoutVars>
          <dgm:dir/>
          <dgm:animLvl val="lvl"/>
          <dgm:resizeHandles val="exact"/>
        </dgm:presLayoutVars>
      </dgm:prSet>
      <dgm:spPr/>
    </dgm:pt>
    <dgm:pt modelId="{41FD74D0-18B1-4E45-A711-DAFA6A39B786}" type="pres">
      <dgm:prSet presAssocID="{D97F68A3-8818-4E99-9B8E-937CD3A0FD1F}" presName="boxAndChildren" presStyleCnt="0"/>
      <dgm:spPr/>
    </dgm:pt>
    <dgm:pt modelId="{5D48F4AA-9D5A-4F72-B181-62FE394196F5}" type="pres">
      <dgm:prSet presAssocID="{D97F68A3-8818-4E99-9B8E-937CD3A0FD1F}" presName="parentTextBox" presStyleLbl="alignNode1" presStyleIdx="0" presStyleCnt="3"/>
      <dgm:spPr/>
    </dgm:pt>
    <dgm:pt modelId="{896B8478-C802-4EF8-8CB4-4F635061B036}" type="pres">
      <dgm:prSet presAssocID="{D97F68A3-8818-4E99-9B8E-937CD3A0FD1F}" presName="descendantBox" presStyleLbl="bgAccFollowNode1" presStyleIdx="0" presStyleCnt="3"/>
      <dgm:spPr/>
    </dgm:pt>
    <dgm:pt modelId="{57D27607-4C86-4BB5-ACD9-D8E432EA464B}" type="pres">
      <dgm:prSet presAssocID="{DC2F0B20-DE5B-4211-862E-F12C511B2513}" presName="sp" presStyleCnt="0"/>
      <dgm:spPr/>
    </dgm:pt>
    <dgm:pt modelId="{B9FB005B-2972-445A-A102-24474C02721D}" type="pres">
      <dgm:prSet presAssocID="{4DE316E5-1326-4E1A-B51B-6EF0D8E417BC}" presName="arrowAndChildren" presStyleCnt="0"/>
      <dgm:spPr/>
    </dgm:pt>
    <dgm:pt modelId="{50F3B4D2-3593-4F63-A175-A72711A974C6}" type="pres">
      <dgm:prSet presAssocID="{4DE316E5-1326-4E1A-B51B-6EF0D8E417BC}" presName="parentTextArrow" presStyleLbl="node1" presStyleIdx="0" presStyleCnt="0"/>
      <dgm:spPr/>
    </dgm:pt>
    <dgm:pt modelId="{EA4D65D7-EB93-4BE5-9032-6E10399D7543}" type="pres">
      <dgm:prSet presAssocID="{4DE316E5-1326-4E1A-B51B-6EF0D8E417BC}" presName="arrow" presStyleLbl="alignNode1" presStyleIdx="1" presStyleCnt="3"/>
      <dgm:spPr/>
    </dgm:pt>
    <dgm:pt modelId="{E66B2CAD-E15D-47B2-A069-41D5B8AB4557}" type="pres">
      <dgm:prSet presAssocID="{4DE316E5-1326-4E1A-B51B-6EF0D8E417BC}" presName="descendantArrow" presStyleLbl="bgAccFollowNode1" presStyleIdx="1" presStyleCnt="3"/>
      <dgm:spPr/>
    </dgm:pt>
    <dgm:pt modelId="{CACF3584-4A15-41A6-BFAC-3ECD81F94010}" type="pres">
      <dgm:prSet presAssocID="{5FDC965C-2DE8-4908-A968-81CCAC7D49F5}" presName="sp" presStyleCnt="0"/>
      <dgm:spPr/>
    </dgm:pt>
    <dgm:pt modelId="{EB402A6B-09EC-4D28-8750-2DA761F8D271}" type="pres">
      <dgm:prSet presAssocID="{57BE8451-40B4-4AEF-A689-B9048D298EF3}" presName="arrowAndChildren" presStyleCnt="0"/>
      <dgm:spPr/>
    </dgm:pt>
    <dgm:pt modelId="{D1A61BAF-CE16-42B3-A9F6-CDC1D0C7E24C}" type="pres">
      <dgm:prSet presAssocID="{57BE8451-40B4-4AEF-A689-B9048D298EF3}" presName="parentTextArrow" presStyleLbl="node1" presStyleIdx="0" presStyleCnt="0"/>
      <dgm:spPr/>
    </dgm:pt>
    <dgm:pt modelId="{CC830E1D-0013-457C-8D6F-5772DC77A513}" type="pres">
      <dgm:prSet presAssocID="{57BE8451-40B4-4AEF-A689-B9048D298EF3}" presName="arrow" presStyleLbl="alignNode1" presStyleIdx="2" presStyleCnt="3"/>
      <dgm:spPr/>
    </dgm:pt>
    <dgm:pt modelId="{79E8CDCB-5D5B-4F3C-A376-3D56E2B124E3}" type="pres">
      <dgm:prSet presAssocID="{57BE8451-40B4-4AEF-A689-B9048D298EF3}" presName="descendantArrow" presStyleLbl="bgAccFollowNode1" presStyleIdx="2" presStyleCnt="3" custLinFactNeighborX="-346" custLinFactNeighborY="-8640"/>
      <dgm:spPr/>
    </dgm:pt>
  </dgm:ptLst>
  <dgm:cxnLst>
    <dgm:cxn modelId="{16E30602-B3CD-4A5D-999F-A34913E1C554}" type="presOf" srcId="{286AC576-5328-4A26-AC3E-8DA86205F1D7}" destId="{A406DD54-7FB7-45C0-AA7E-1CE5AD071256}" srcOrd="0" destOrd="0" presId="urn:microsoft.com/office/officeart/2016/7/layout/VerticalDownArrowProcess"/>
    <dgm:cxn modelId="{F6285E0A-BB97-4D02-88D3-7119AA6340AE}" type="presOf" srcId="{9E8C6122-D971-44B7-B9AC-65AACFA62F56}" destId="{896B8478-C802-4EF8-8CB4-4F635061B036}" srcOrd="0" destOrd="0" presId="urn:microsoft.com/office/officeart/2016/7/layout/VerticalDownArrowProcess"/>
    <dgm:cxn modelId="{863D2711-D2D8-4984-91BE-4CE11894385E}" srcId="{286AC576-5328-4A26-AC3E-8DA86205F1D7}" destId="{57BE8451-40B4-4AEF-A689-B9048D298EF3}" srcOrd="0" destOrd="0" parTransId="{EF3A5C2E-2017-4E7A-A6CB-84DC29613F54}" sibTransId="{5FDC965C-2DE8-4908-A968-81CCAC7D49F5}"/>
    <dgm:cxn modelId="{65557414-F4C2-46CC-B190-5416E6C7CDBF}" type="presOf" srcId="{29D0D012-50AE-41B8-892E-21C04A400CD4}" destId="{E66B2CAD-E15D-47B2-A069-41D5B8AB4557}" srcOrd="0" destOrd="0" presId="urn:microsoft.com/office/officeart/2016/7/layout/VerticalDownArrowProcess"/>
    <dgm:cxn modelId="{49C60722-09DB-49DF-9415-06BDC24681DE}" srcId="{4DE316E5-1326-4E1A-B51B-6EF0D8E417BC}" destId="{29D0D012-50AE-41B8-892E-21C04A400CD4}" srcOrd="0" destOrd="0" parTransId="{689038CD-05CD-4E2B-A177-532ABA6D4752}" sibTransId="{FB1CE756-884F-4741-9A1C-39E812F99A22}"/>
    <dgm:cxn modelId="{5B548940-9FF3-4269-848C-DC060BE3F07E}" type="presOf" srcId="{57BE8451-40B4-4AEF-A689-B9048D298EF3}" destId="{CC830E1D-0013-457C-8D6F-5772DC77A513}" srcOrd="1" destOrd="0" presId="urn:microsoft.com/office/officeart/2016/7/layout/VerticalDownArrowProcess"/>
    <dgm:cxn modelId="{DCE7FF4C-E640-4AE9-AF19-471B0FDB52A4}" type="presOf" srcId="{4DE316E5-1326-4E1A-B51B-6EF0D8E417BC}" destId="{EA4D65D7-EB93-4BE5-9032-6E10399D7543}" srcOrd="1" destOrd="0" presId="urn:microsoft.com/office/officeart/2016/7/layout/VerticalDownArrowProcess"/>
    <dgm:cxn modelId="{28771373-04EB-4204-B0D6-28F6DB051656}" type="presOf" srcId="{D7E343A5-2F93-45E7-AEB3-5DE12FCC5EEA}" destId="{79E8CDCB-5D5B-4F3C-A376-3D56E2B124E3}" srcOrd="0" destOrd="0" presId="urn:microsoft.com/office/officeart/2016/7/layout/VerticalDownArrowProcess"/>
    <dgm:cxn modelId="{28CF7A7D-E69C-48FE-A9BB-9DA71A80C1B1}" srcId="{D97F68A3-8818-4E99-9B8E-937CD3A0FD1F}" destId="{9E8C6122-D971-44B7-B9AC-65AACFA62F56}" srcOrd="0" destOrd="0" parTransId="{938B65F7-383E-4C19-B333-70B7863B341C}" sibTransId="{421B51B4-B15A-4840-A0A1-490DB556BE20}"/>
    <dgm:cxn modelId="{D9EA258D-FD97-40B4-8D5E-D1EEC4F2FB6A}" srcId="{57BE8451-40B4-4AEF-A689-B9048D298EF3}" destId="{D7E343A5-2F93-45E7-AEB3-5DE12FCC5EEA}" srcOrd="0" destOrd="0" parTransId="{2CDCE6DA-E1B1-4BA4-A0F7-09B83EEB8AC5}" sibTransId="{06573608-18DA-414B-9986-9360953CB9EF}"/>
    <dgm:cxn modelId="{F26D53A5-8F28-4E4C-AD8E-C07110214AD7}" type="presOf" srcId="{4DE316E5-1326-4E1A-B51B-6EF0D8E417BC}" destId="{50F3B4D2-3593-4F63-A175-A72711A974C6}" srcOrd="0" destOrd="0" presId="urn:microsoft.com/office/officeart/2016/7/layout/VerticalDownArrowProcess"/>
    <dgm:cxn modelId="{C64569BF-283F-49AD-8534-33614C5C2A17}" type="presOf" srcId="{57BE8451-40B4-4AEF-A689-B9048D298EF3}" destId="{D1A61BAF-CE16-42B3-A9F6-CDC1D0C7E24C}" srcOrd="0" destOrd="0" presId="urn:microsoft.com/office/officeart/2016/7/layout/VerticalDownArrowProcess"/>
    <dgm:cxn modelId="{9B6971E0-4872-41EB-BBC3-EBD00FF6E483}" srcId="{286AC576-5328-4A26-AC3E-8DA86205F1D7}" destId="{D97F68A3-8818-4E99-9B8E-937CD3A0FD1F}" srcOrd="2" destOrd="0" parTransId="{B9D6FD87-1730-42CA-A770-5885D4E178C4}" sibTransId="{D5F1512F-DAFA-4B20-95F0-2084D71D0F93}"/>
    <dgm:cxn modelId="{96E44AE5-1D0C-46A7-B0EA-50F4121D52BA}" type="presOf" srcId="{D97F68A3-8818-4E99-9B8E-937CD3A0FD1F}" destId="{5D48F4AA-9D5A-4F72-B181-62FE394196F5}" srcOrd="0" destOrd="0" presId="urn:microsoft.com/office/officeart/2016/7/layout/VerticalDownArrowProcess"/>
    <dgm:cxn modelId="{ABEBC6F6-A780-4A17-A5D9-3A6FB032913F}" srcId="{286AC576-5328-4A26-AC3E-8DA86205F1D7}" destId="{4DE316E5-1326-4E1A-B51B-6EF0D8E417BC}" srcOrd="1" destOrd="0" parTransId="{99630AA2-78C8-4941-91DE-E4FF73751E7E}" sibTransId="{DC2F0B20-DE5B-4211-862E-F12C511B2513}"/>
    <dgm:cxn modelId="{E32886AE-2B6A-4769-B95E-3F84ADE66042}" type="presParOf" srcId="{A406DD54-7FB7-45C0-AA7E-1CE5AD071256}" destId="{41FD74D0-18B1-4E45-A711-DAFA6A39B786}" srcOrd="0" destOrd="0" presId="urn:microsoft.com/office/officeart/2016/7/layout/VerticalDownArrowProcess"/>
    <dgm:cxn modelId="{9DE8F3E2-815B-4953-90A0-1F94B15E35B1}" type="presParOf" srcId="{41FD74D0-18B1-4E45-A711-DAFA6A39B786}" destId="{5D48F4AA-9D5A-4F72-B181-62FE394196F5}" srcOrd="0" destOrd="0" presId="urn:microsoft.com/office/officeart/2016/7/layout/VerticalDownArrowProcess"/>
    <dgm:cxn modelId="{F5CD1330-E6F2-4178-B146-3892E4FA4919}" type="presParOf" srcId="{41FD74D0-18B1-4E45-A711-DAFA6A39B786}" destId="{896B8478-C802-4EF8-8CB4-4F635061B036}" srcOrd="1" destOrd="0" presId="urn:microsoft.com/office/officeart/2016/7/layout/VerticalDownArrowProcess"/>
    <dgm:cxn modelId="{C716FC55-3782-4CA8-B4AD-63E49BE7C096}" type="presParOf" srcId="{A406DD54-7FB7-45C0-AA7E-1CE5AD071256}" destId="{57D27607-4C86-4BB5-ACD9-D8E432EA464B}" srcOrd="1" destOrd="0" presId="urn:microsoft.com/office/officeart/2016/7/layout/VerticalDownArrowProcess"/>
    <dgm:cxn modelId="{ABB9DC70-29B3-493B-9CAE-C3E34948BCA0}" type="presParOf" srcId="{A406DD54-7FB7-45C0-AA7E-1CE5AD071256}" destId="{B9FB005B-2972-445A-A102-24474C02721D}" srcOrd="2" destOrd="0" presId="urn:microsoft.com/office/officeart/2016/7/layout/VerticalDownArrowProcess"/>
    <dgm:cxn modelId="{D25F446A-770E-4D46-9F3B-13FAB951203A}" type="presParOf" srcId="{B9FB005B-2972-445A-A102-24474C02721D}" destId="{50F3B4D2-3593-4F63-A175-A72711A974C6}" srcOrd="0" destOrd="0" presId="urn:microsoft.com/office/officeart/2016/7/layout/VerticalDownArrowProcess"/>
    <dgm:cxn modelId="{2ACFB4E5-DD2D-442C-9574-64FF7BD0AD8E}" type="presParOf" srcId="{B9FB005B-2972-445A-A102-24474C02721D}" destId="{EA4D65D7-EB93-4BE5-9032-6E10399D7543}" srcOrd="1" destOrd="0" presId="urn:microsoft.com/office/officeart/2016/7/layout/VerticalDownArrowProcess"/>
    <dgm:cxn modelId="{36261B96-14CB-44A1-97FF-486454B7EB97}" type="presParOf" srcId="{B9FB005B-2972-445A-A102-24474C02721D}" destId="{E66B2CAD-E15D-47B2-A069-41D5B8AB4557}" srcOrd="2" destOrd="0" presId="urn:microsoft.com/office/officeart/2016/7/layout/VerticalDownArrowProcess"/>
    <dgm:cxn modelId="{08D07BFF-0B55-4FA7-88A3-E50172664F83}" type="presParOf" srcId="{A406DD54-7FB7-45C0-AA7E-1CE5AD071256}" destId="{CACF3584-4A15-41A6-BFAC-3ECD81F94010}" srcOrd="3" destOrd="0" presId="urn:microsoft.com/office/officeart/2016/7/layout/VerticalDownArrowProcess"/>
    <dgm:cxn modelId="{9DE15E4F-4ADC-42AE-81DA-E90B0F389B31}" type="presParOf" srcId="{A406DD54-7FB7-45C0-AA7E-1CE5AD071256}" destId="{EB402A6B-09EC-4D28-8750-2DA761F8D271}" srcOrd="4" destOrd="0" presId="urn:microsoft.com/office/officeart/2016/7/layout/VerticalDownArrowProcess"/>
    <dgm:cxn modelId="{30AB3FC0-8B97-43FE-A2EE-5E0AEB9C8E15}" type="presParOf" srcId="{EB402A6B-09EC-4D28-8750-2DA761F8D271}" destId="{D1A61BAF-CE16-42B3-A9F6-CDC1D0C7E24C}" srcOrd="0" destOrd="0" presId="urn:microsoft.com/office/officeart/2016/7/layout/VerticalDownArrowProcess"/>
    <dgm:cxn modelId="{54ABE416-7B5B-4DDF-A9D4-D222CF0AACB2}" type="presParOf" srcId="{EB402A6B-09EC-4D28-8750-2DA761F8D271}" destId="{CC830E1D-0013-457C-8D6F-5772DC77A513}" srcOrd="1" destOrd="0" presId="urn:microsoft.com/office/officeart/2016/7/layout/VerticalDownArrowProcess"/>
    <dgm:cxn modelId="{3E88AEA3-E7F3-4E2B-A6FB-AFC76A628D20}" type="presParOf" srcId="{EB402A6B-09EC-4D28-8750-2DA761F8D271}" destId="{79E8CDCB-5D5B-4F3C-A376-3D56E2B124E3}" srcOrd="2" destOrd="0" presId="urn:microsoft.com/office/officeart/2016/7/layout/VerticalDown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9B01D9A-71A7-44C0-B56A-2185EA5523CE}"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n-US"/>
        </a:p>
      </dgm:t>
    </dgm:pt>
    <dgm:pt modelId="{49FBA3B8-D9EA-442D-8489-8633E0D23088}">
      <dgm:prSet/>
      <dgm:spPr/>
      <dgm:t>
        <a:bodyPr/>
        <a:lstStyle/>
        <a:p>
          <a:r>
            <a:rPr lang="en-US" dirty="0"/>
            <a:t>Deadline is October 19.</a:t>
          </a:r>
        </a:p>
      </dgm:t>
    </dgm:pt>
    <dgm:pt modelId="{50B86A97-0062-400D-A760-8ED6950BC34B}" type="parTrans" cxnId="{DA8FD587-C958-40FE-A60B-F5FCA36E1CAE}">
      <dgm:prSet/>
      <dgm:spPr/>
      <dgm:t>
        <a:bodyPr/>
        <a:lstStyle/>
        <a:p>
          <a:endParaRPr lang="en-US"/>
        </a:p>
      </dgm:t>
    </dgm:pt>
    <dgm:pt modelId="{29791FEC-2B17-4801-B40E-FD9C8E33ED26}" type="sibTrans" cxnId="{DA8FD587-C958-40FE-A60B-F5FCA36E1CAE}">
      <dgm:prSet/>
      <dgm:spPr/>
      <dgm:t>
        <a:bodyPr/>
        <a:lstStyle/>
        <a:p>
          <a:endParaRPr lang="en-US"/>
        </a:p>
      </dgm:t>
    </dgm:pt>
    <dgm:pt modelId="{A44FE52F-0D65-48B1-A733-BBDDC9690A05}">
      <dgm:prSet/>
      <dgm:spPr/>
      <dgm:t>
        <a:bodyPr/>
        <a:lstStyle/>
        <a:p>
          <a:r>
            <a:rPr lang="en-US"/>
            <a:t>Voters can register to vote online at </a:t>
          </a:r>
          <a:r>
            <a:rPr lang="en-US" b="1">
              <a:hlinkClick xmlns:r="http://schemas.openxmlformats.org/officeDocument/2006/relationships" r:id="rId1">
                <a:extLst>
                  <a:ext uri="{A12FA001-AC4F-418D-AE19-62706E023703}">
                    <ahyp:hlinkClr xmlns:ahyp="http://schemas.microsoft.com/office/drawing/2018/hyperlinkcolor" val="tx"/>
                  </a:ext>
                </a:extLst>
              </a:hlinkClick>
            </a:rPr>
            <a:t>www.registertovote.ca.gov</a:t>
          </a:r>
          <a:r>
            <a:rPr lang="en-US" b="1"/>
            <a:t>.</a:t>
          </a:r>
        </a:p>
      </dgm:t>
    </dgm:pt>
    <dgm:pt modelId="{1C014436-7253-4432-ADD5-FFB14B5E2361}" type="parTrans" cxnId="{B63FA312-7218-473A-94C8-CD633979342B}">
      <dgm:prSet/>
      <dgm:spPr/>
      <dgm:t>
        <a:bodyPr/>
        <a:lstStyle/>
        <a:p>
          <a:endParaRPr lang="en-US"/>
        </a:p>
      </dgm:t>
    </dgm:pt>
    <dgm:pt modelId="{F6EFE2C4-2BB8-4C82-98F2-82F853202FA0}" type="sibTrans" cxnId="{B63FA312-7218-473A-94C8-CD633979342B}">
      <dgm:prSet/>
      <dgm:spPr/>
      <dgm:t>
        <a:bodyPr/>
        <a:lstStyle/>
        <a:p>
          <a:endParaRPr lang="en-US"/>
        </a:p>
      </dgm:t>
    </dgm:pt>
    <dgm:pt modelId="{C6789755-2955-451D-801C-988629592CDC}">
      <dgm:prSet/>
      <dgm:spPr/>
      <dgm:t>
        <a:bodyPr/>
        <a:lstStyle/>
        <a:p>
          <a:r>
            <a:rPr lang="en-US"/>
            <a:t>Cards are available at post offices, city halls, DMV, or we can mail them to a voter. </a:t>
          </a:r>
        </a:p>
      </dgm:t>
    </dgm:pt>
    <dgm:pt modelId="{E1CD72FD-9C55-4766-B38A-806872F535E2}" type="parTrans" cxnId="{2F4DEB22-1028-46F8-B102-E3EDF6794649}">
      <dgm:prSet/>
      <dgm:spPr/>
      <dgm:t>
        <a:bodyPr/>
        <a:lstStyle/>
        <a:p>
          <a:endParaRPr lang="en-US"/>
        </a:p>
      </dgm:t>
    </dgm:pt>
    <dgm:pt modelId="{B3FD202D-9F85-4D88-98AA-81A69928462E}" type="sibTrans" cxnId="{2F4DEB22-1028-46F8-B102-E3EDF6794649}">
      <dgm:prSet/>
      <dgm:spPr/>
      <dgm:t>
        <a:bodyPr/>
        <a:lstStyle/>
        <a:p>
          <a:endParaRPr lang="en-US"/>
        </a:p>
      </dgm:t>
    </dgm:pt>
    <dgm:pt modelId="{7E40E585-9645-463D-BF93-689784E358C7}">
      <dgm:prSet/>
      <dgm:spPr/>
      <dgm:t>
        <a:bodyPr/>
        <a:lstStyle/>
        <a:p>
          <a:r>
            <a:rPr lang="en-US" dirty="0"/>
            <a:t>Voter outreach is limited due to COVID-19.</a:t>
          </a:r>
        </a:p>
      </dgm:t>
    </dgm:pt>
    <dgm:pt modelId="{ECD6B911-5337-4C80-94AF-26F88EEA33C7}" type="parTrans" cxnId="{57D2977B-1340-44F6-A4D8-EBA093AB2AB3}">
      <dgm:prSet/>
      <dgm:spPr/>
      <dgm:t>
        <a:bodyPr/>
        <a:lstStyle/>
        <a:p>
          <a:endParaRPr lang="en-US"/>
        </a:p>
      </dgm:t>
    </dgm:pt>
    <dgm:pt modelId="{437D763D-0404-473B-AE4F-6A71E470A8E4}" type="sibTrans" cxnId="{57D2977B-1340-44F6-A4D8-EBA093AB2AB3}">
      <dgm:prSet/>
      <dgm:spPr/>
      <dgm:t>
        <a:bodyPr/>
        <a:lstStyle/>
        <a:p>
          <a:endParaRPr lang="en-US"/>
        </a:p>
      </dgm:t>
    </dgm:pt>
    <dgm:pt modelId="{27506251-6F4E-4E8F-A378-918914D23FC7}">
      <dgm:prSet/>
      <dgm:spPr/>
      <dgm:t>
        <a:bodyPr/>
        <a:lstStyle/>
        <a:p>
          <a:r>
            <a:rPr lang="en-US" dirty="0"/>
            <a:t>If a voter does not sign up in time, California has Same Day Voter Registration where voters can register and vote up to and including Election Day.</a:t>
          </a:r>
        </a:p>
      </dgm:t>
    </dgm:pt>
    <dgm:pt modelId="{4901069E-9D9F-4EDB-91A3-0010E9C0AE06}" type="parTrans" cxnId="{E678974A-970B-4599-B9A5-795A31D00773}">
      <dgm:prSet/>
      <dgm:spPr/>
      <dgm:t>
        <a:bodyPr/>
        <a:lstStyle/>
        <a:p>
          <a:endParaRPr lang="en-US"/>
        </a:p>
      </dgm:t>
    </dgm:pt>
    <dgm:pt modelId="{B4A821E9-630C-4D2B-BBD4-6FD94E04C269}" type="sibTrans" cxnId="{E678974A-970B-4599-B9A5-795A31D00773}">
      <dgm:prSet/>
      <dgm:spPr/>
      <dgm:t>
        <a:bodyPr/>
        <a:lstStyle/>
        <a:p>
          <a:endParaRPr lang="en-US"/>
        </a:p>
      </dgm:t>
    </dgm:pt>
    <dgm:pt modelId="{D573B8DB-0035-4462-8764-7118320A1EEC}">
      <dgm:prSet/>
      <dgm:spPr/>
      <dgm:t>
        <a:bodyPr/>
        <a:lstStyle/>
        <a:p>
          <a:r>
            <a:rPr lang="en-US"/>
            <a:t>Provisional voting will continue to be used in the event a voter’s eligibility cannot be determined at the time they show up to vote. </a:t>
          </a:r>
        </a:p>
      </dgm:t>
    </dgm:pt>
    <dgm:pt modelId="{D31D48AE-F2BB-499C-9E85-5B96C028086A}" type="parTrans" cxnId="{23211197-2B16-4606-BED7-C362A7CD6748}">
      <dgm:prSet/>
      <dgm:spPr/>
      <dgm:t>
        <a:bodyPr/>
        <a:lstStyle/>
        <a:p>
          <a:endParaRPr lang="en-US"/>
        </a:p>
      </dgm:t>
    </dgm:pt>
    <dgm:pt modelId="{B904DCAD-E6A4-4032-B67F-92FE704719C8}" type="sibTrans" cxnId="{23211197-2B16-4606-BED7-C362A7CD6748}">
      <dgm:prSet/>
      <dgm:spPr/>
      <dgm:t>
        <a:bodyPr/>
        <a:lstStyle/>
        <a:p>
          <a:endParaRPr lang="en-US"/>
        </a:p>
      </dgm:t>
    </dgm:pt>
    <dgm:pt modelId="{A71912A2-7246-4267-893B-6F2EF0C7BCC2}" type="pres">
      <dgm:prSet presAssocID="{E9B01D9A-71A7-44C0-B56A-2185EA5523CE}" presName="vert0" presStyleCnt="0">
        <dgm:presLayoutVars>
          <dgm:dir/>
          <dgm:animOne val="branch"/>
          <dgm:animLvl val="lvl"/>
        </dgm:presLayoutVars>
      </dgm:prSet>
      <dgm:spPr/>
    </dgm:pt>
    <dgm:pt modelId="{71ABF5FF-88C3-4E33-B84F-9694DC5F7597}" type="pres">
      <dgm:prSet presAssocID="{49FBA3B8-D9EA-442D-8489-8633E0D23088}" presName="thickLine" presStyleLbl="alignNode1" presStyleIdx="0" presStyleCnt="6"/>
      <dgm:spPr/>
    </dgm:pt>
    <dgm:pt modelId="{929FE926-006B-4A40-86BA-3E7D0D220C8F}" type="pres">
      <dgm:prSet presAssocID="{49FBA3B8-D9EA-442D-8489-8633E0D23088}" presName="horz1" presStyleCnt="0"/>
      <dgm:spPr/>
    </dgm:pt>
    <dgm:pt modelId="{4D5D544C-6E76-4A28-8895-11965153E08A}" type="pres">
      <dgm:prSet presAssocID="{49FBA3B8-D9EA-442D-8489-8633E0D23088}" presName="tx1" presStyleLbl="revTx" presStyleIdx="0" presStyleCnt="6"/>
      <dgm:spPr/>
    </dgm:pt>
    <dgm:pt modelId="{3C9ED541-DA36-485D-8DC2-7C6544077ACC}" type="pres">
      <dgm:prSet presAssocID="{49FBA3B8-D9EA-442D-8489-8633E0D23088}" presName="vert1" presStyleCnt="0"/>
      <dgm:spPr/>
    </dgm:pt>
    <dgm:pt modelId="{9D8E4DB3-A951-4267-9079-73D72F98CE52}" type="pres">
      <dgm:prSet presAssocID="{A44FE52F-0D65-48B1-A733-BBDDC9690A05}" presName="thickLine" presStyleLbl="alignNode1" presStyleIdx="1" presStyleCnt="6"/>
      <dgm:spPr/>
    </dgm:pt>
    <dgm:pt modelId="{9785D27F-B271-446D-8544-0A9B9EE5577E}" type="pres">
      <dgm:prSet presAssocID="{A44FE52F-0D65-48B1-A733-BBDDC9690A05}" presName="horz1" presStyleCnt="0"/>
      <dgm:spPr/>
    </dgm:pt>
    <dgm:pt modelId="{8739058D-D7CB-4D3A-997F-6FD004043049}" type="pres">
      <dgm:prSet presAssocID="{A44FE52F-0D65-48B1-A733-BBDDC9690A05}" presName="tx1" presStyleLbl="revTx" presStyleIdx="1" presStyleCnt="6"/>
      <dgm:spPr/>
    </dgm:pt>
    <dgm:pt modelId="{413E0468-C31F-497A-BC23-EC2664F40368}" type="pres">
      <dgm:prSet presAssocID="{A44FE52F-0D65-48B1-A733-BBDDC9690A05}" presName="vert1" presStyleCnt="0"/>
      <dgm:spPr/>
    </dgm:pt>
    <dgm:pt modelId="{2DA305D1-5B32-4A5B-97AC-68D2EE770E46}" type="pres">
      <dgm:prSet presAssocID="{C6789755-2955-451D-801C-988629592CDC}" presName="thickLine" presStyleLbl="alignNode1" presStyleIdx="2" presStyleCnt="6"/>
      <dgm:spPr/>
    </dgm:pt>
    <dgm:pt modelId="{14522B2E-B45C-4D72-BE3C-2144F41F8AAD}" type="pres">
      <dgm:prSet presAssocID="{C6789755-2955-451D-801C-988629592CDC}" presName="horz1" presStyleCnt="0"/>
      <dgm:spPr/>
    </dgm:pt>
    <dgm:pt modelId="{D11B7EFD-D4F2-4E1D-96DB-13168C3EFDF3}" type="pres">
      <dgm:prSet presAssocID="{C6789755-2955-451D-801C-988629592CDC}" presName="tx1" presStyleLbl="revTx" presStyleIdx="2" presStyleCnt="6"/>
      <dgm:spPr/>
    </dgm:pt>
    <dgm:pt modelId="{67F20832-7391-40CF-8D55-A4F513274F47}" type="pres">
      <dgm:prSet presAssocID="{C6789755-2955-451D-801C-988629592CDC}" presName="vert1" presStyleCnt="0"/>
      <dgm:spPr/>
    </dgm:pt>
    <dgm:pt modelId="{089D10A2-1848-4784-9893-34CD6DD3ACC7}" type="pres">
      <dgm:prSet presAssocID="{7E40E585-9645-463D-BF93-689784E358C7}" presName="thickLine" presStyleLbl="alignNode1" presStyleIdx="3" presStyleCnt="6"/>
      <dgm:spPr/>
    </dgm:pt>
    <dgm:pt modelId="{06C0DC51-9468-4279-A4E3-8CC23DA765C6}" type="pres">
      <dgm:prSet presAssocID="{7E40E585-9645-463D-BF93-689784E358C7}" presName="horz1" presStyleCnt="0"/>
      <dgm:spPr/>
    </dgm:pt>
    <dgm:pt modelId="{7C1200C1-495B-42FC-BFA2-E9CF5E7E2536}" type="pres">
      <dgm:prSet presAssocID="{7E40E585-9645-463D-BF93-689784E358C7}" presName="tx1" presStyleLbl="revTx" presStyleIdx="3" presStyleCnt="6"/>
      <dgm:spPr/>
    </dgm:pt>
    <dgm:pt modelId="{4B1EF47D-3827-4654-92A0-041DF8BB98BE}" type="pres">
      <dgm:prSet presAssocID="{7E40E585-9645-463D-BF93-689784E358C7}" presName="vert1" presStyleCnt="0"/>
      <dgm:spPr/>
    </dgm:pt>
    <dgm:pt modelId="{956045E2-59CC-43B4-B648-A3CBBF95BF4F}" type="pres">
      <dgm:prSet presAssocID="{27506251-6F4E-4E8F-A378-918914D23FC7}" presName="thickLine" presStyleLbl="alignNode1" presStyleIdx="4" presStyleCnt="6"/>
      <dgm:spPr/>
    </dgm:pt>
    <dgm:pt modelId="{4CF2CB65-1195-4AEE-83C2-269A67182A0D}" type="pres">
      <dgm:prSet presAssocID="{27506251-6F4E-4E8F-A378-918914D23FC7}" presName="horz1" presStyleCnt="0"/>
      <dgm:spPr/>
    </dgm:pt>
    <dgm:pt modelId="{08067636-1578-41AE-A685-A0BCB8C64D69}" type="pres">
      <dgm:prSet presAssocID="{27506251-6F4E-4E8F-A378-918914D23FC7}" presName="tx1" presStyleLbl="revTx" presStyleIdx="4" presStyleCnt="6"/>
      <dgm:spPr/>
    </dgm:pt>
    <dgm:pt modelId="{8117F9D6-3BF1-4740-836C-1EF656D0FFD3}" type="pres">
      <dgm:prSet presAssocID="{27506251-6F4E-4E8F-A378-918914D23FC7}" presName="vert1" presStyleCnt="0"/>
      <dgm:spPr/>
    </dgm:pt>
    <dgm:pt modelId="{985B638F-0EDB-464D-B2B3-A6D9AFA8591F}" type="pres">
      <dgm:prSet presAssocID="{D573B8DB-0035-4462-8764-7118320A1EEC}" presName="thickLine" presStyleLbl="alignNode1" presStyleIdx="5" presStyleCnt="6"/>
      <dgm:spPr/>
    </dgm:pt>
    <dgm:pt modelId="{5A041E32-E3AD-498C-A08F-127632B0D38A}" type="pres">
      <dgm:prSet presAssocID="{D573B8DB-0035-4462-8764-7118320A1EEC}" presName="horz1" presStyleCnt="0"/>
      <dgm:spPr/>
    </dgm:pt>
    <dgm:pt modelId="{055A063E-3ED8-4C69-907C-3405041E19B1}" type="pres">
      <dgm:prSet presAssocID="{D573B8DB-0035-4462-8764-7118320A1EEC}" presName="tx1" presStyleLbl="revTx" presStyleIdx="5" presStyleCnt="6"/>
      <dgm:spPr/>
    </dgm:pt>
    <dgm:pt modelId="{926578B0-23E2-4E51-B3BC-99083366E83E}" type="pres">
      <dgm:prSet presAssocID="{D573B8DB-0035-4462-8764-7118320A1EEC}" presName="vert1" presStyleCnt="0"/>
      <dgm:spPr/>
    </dgm:pt>
  </dgm:ptLst>
  <dgm:cxnLst>
    <dgm:cxn modelId="{B63FA312-7218-473A-94C8-CD633979342B}" srcId="{E9B01D9A-71A7-44C0-B56A-2185EA5523CE}" destId="{A44FE52F-0D65-48B1-A733-BBDDC9690A05}" srcOrd="1" destOrd="0" parTransId="{1C014436-7253-4432-ADD5-FFB14B5E2361}" sibTransId="{F6EFE2C4-2BB8-4C82-98F2-82F853202FA0}"/>
    <dgm:cxn modelId="{2F4DEB22-1028-46F8-B102-E3EDF6794649}" srcId="{E9B01D9A-71A7-44C0-B56A-2185EA5523CE}" destId="{C6789755-2955-451D-801C-988629592CDC}" srcOrd="2" destOrd="0" parTransId="{E1CD72FD-9C55-4766-B38A-806872F535E2}" sibTransId="{B3FD202D-9F85-4D88-98AA-81A69928462E}"/>
    <dgm:cxn modelId="{618DED3B-CF0B-47A6-A14D-484EB8620726}" type="presOf" srcId="{27506251-6F4E-4E8F-A378-918914D23FC7}" destId="{08067636-1578-41AE-A685-A0BCB8C64D69}" srcOrd="0" destOrd="0" presId="urn:microsoft.com/office/officeart/2008/layout/LinedList"/>
    <dgm:cxn modelId="{0B10A042-1BC3-457C-B842-EC24C7D49E56}" type="presOf" srcId="{7E40E585-9645-463D-BF93-689784E358C7}" destId="{7C1200C1-495B-42FC-BFA2-E9CF5E7E2536}" srcOrd="0" destOrd="0" presId="urn:microsoft.com/office/officeart/2008/layout/LinedList"/>
    <dgm:cxn modelId="{E678974A-970B-4599-B9A5-795A31D00773}" srcId="{E9B01D9A-71A7-44C0-B56A-2185EA5523CE}" destId="{27506251-6F4E-4E8F-A378-918914D23FC7}" srcOrd="4" destOrd="0" parTransId="{4901069E-9D9F-4EDB-91A3-0010E9C0AE06}" sibTransId="{B4A821E9-630C-4D2B-BBD4-6FD94E04C269}"/>
    <dgm:cxn modelId="{1C7E4E4B-3562-4ECF-8B65-F7C8D34A4A50}" type="presOf" srcId="{C6789755-2955-451D-801C-988629592CDC}" destId="{D11B7EFD-D4F2-4E1D-96DB-13168C3EFDF3}" srcOrd="0" destOrd="0" presId="urn:microsoft.com/office/officeart/2008/layout/LinedList"/>
    <dgm:cxn modelId="{99248752-5730-4814-A201-72676645B739}" type="presOf" srcId="{E9B01D9A-71A7-44C0-B56A-2185EA5523CE}" destId="{A71912A2-7246-4267-893B-6F2EF0C7BCC2}" srcOrd="0" destOrd="0" presId="urn:microsoft.com/office/officeart/2008/layout/LinedList"/>
    <dgm:cxn modelId="{57D2977B-1340-44F6-A4D8-EBA093AB2AB3}" srcId="{E9B01D9A-71A7-44C0-B56A-2185EA5523CE}" destId="{7E40E585-9645-463D-BF93-689784E358C7}" srcOrd="3" destOrd="0" parTransId="{ECD6B911-5337-4C80-94AF-26F88EEA33C7}" sibTransId="{437D763D-0404-473B-AE4F-6A71E470A8E4}"/>
    <dgm:cxn modelId="{DA8FD587-C958-40FE-A60B-F5FCA36E1CAE}" srcId="{E9B01D9A-71A7-44C0-B56A-2185EA5523CE}" destId="{49FBA3B8-D9EA-442D-8489-8633E0D23088}" srcOrd="0" destOrd="0" parTransId="{50B86A97-0062-400D-A760-8ED6950BC34B}" sibTransId="{29791FEC-2B17-4801-B40E-FD9C8E33ED26}"/>
    <dgm:cxn modelId="{23211197-2B16-4606-BED7-C362A7CD6748}" srcId="{E9B01D9A-71A7-44C0-B56A-2185EA5523CE}" destId="{D573B8DB-0035-4462-8764-7118320A1EEC}" srcOrd="5" destOrd="0" parTransId="{D31D48AE-F2BB-499C-9E85-5B96C028086A}" sibTransId="{B904DCAD-E6A4-4032-B67F-92FE704719C8}"/>
    <dgm:cxn modelId="{1761DCAA-EE61-40D6-AC97-152492B65415}" type="presOf" srcId="{49FBA3B8-D9EA-442D-8489-8633E0D23088}" destId="{4D5D544C-6E76-4A28-8895-11965153E08A}" srcOrd="0" destOrd="0" presId="urn:microsoft.com/office/officeart/2008/layout/LinedList"/>
    <dgm:cxn modelId="{A6D203DB-CAF2-46F3-8709-7AF03E9A0994}" type="presOf" srcId="{A44FE52F-0D65-48B1-A733-BBDDC9690A05}" destId="{8739058D-D7CB-4D3A-997F-6FD004043049}" srcOrd="0" destOrd="0" presId="urn:microsoft.com/office/officeart/2008/layout/LinedList"/>
    <dgm:cxn modelId="{ADA921E6-8FD9-4F6B-8A61-99D9727BC342}" type="presOf" srcId="{D573B8DB-0035-4462-8764-7118320A1EEC}" destId="{055A063E-3ED8-4C69-907C-3405041E19B1}" srcOrd="0" destOrd="0" presId="urn:microsoft.com/office/officeart/2008/layout/LinedList"/>
    <dgm:cxn modelId="{C06D94CD-623B-4CE2-BD3B-2B8977FA8131}" type="presParOf" srcId="{A71912A2-7246-4267-893B-6F2EF0C7BCC2}" destId="{71ABF5FF-88C3-4E33-B84F-9694DC5F7597}" srcOrd="0" destOrd="0" presId="urn:microsoft.com/office/officeart/2008/layout/LinedList"/>
    <dgm:cxn modelId="{F943418E-280D-4ABD-BE32-B637C6ABD3E6}" type="presParOf" srcId="{A71912A2-7246-4267-893B-6F2EF0C7BCC2}" destId="{929FE926-006B-4A40-86BA-3E7D0D220C8F}" srcOrd="1" destOrd="0" presId="urn:microsoft.com/office/officeart/2008/layout/LinedList"/>
    <dgm:cxn modelId="{EEC9E616-77D7-4C05-BA4B-9C467CFA3B50}" type="presParOf" srcId="{929FE926-006B-4A40-86BA-3E7D0D220C8F}" destId="{4D5D544C-6E76-4A28-8895-11965153E08A}" srcOrd="0" destOrd="0" presId="urn:microsoft.com/office/officeart/2008/layout/LinedList"/>
    <dgm:cxn modelId="{208B16E3-D0C3-4BCE-B41C-3141DF7A9924}" type="presParOf" srcId="{929FE926-006B-4A40-86BA-3E7D0D220C8F}" destId="{3C9ED541-DA36-485D-8DC2-7C6544077ACC}" srcOrd="1" destOrd="0" presId="urn:microsoft.com/office/officeart/2008/layout/LinedList"/>
    <dgm:cxn modelId="{0762F0B3-4EF1-43C2-B78A-E206D9DDD165}" type="presParOf" srcId="{A71912A2-7246-4267-893B-6F2EF0C7BCC2}" destId="{9D8E4DB3-A951-4267-9079-73D72F98CE52}" srcOrd="2" destOrd="0" presId="urn:microsoft.com/office/officeart/2008/layout/LinedList"/>
    <dgm:cxn modelId="{05255B62-79BE-40C4-9A9C-3C57F9036938}" type="presParOf" srcId="{A71912A2-7246-4267-893B-6F2EF0C7BCC2}" destId="{9785D27F-B271-446D-8544-0A9B9EE5577E}" srcOrd="3" destOrd="0" presId="urn:microsoft.com/office/officeart/2008/layout/LinedList"/>
    <dgm:cxn modelId="{5C1982D4-6737-484A-A54D-FEF97950BCE9}" type="presParOf" srcId="{9785D27F-B271-446D-8544-0A9B9EE5577E}" destId="{8739058D-D7CB-4D3A-997F-6FD004043049}" srcOrd="0" destOrd="0" presId="urn:microsoft.com/office/officeart/2008/layout/LinedList"/>
    <dgm:cxn modelId="{3C0AAA40-7FEC-45E2-B8BD-C79B7A9E121F}" type="presParOf" srcId="{9785D27F-B271-446D-8544-0A9B9EE5577E}" destId="{413E0468-C31F-497A-BC23-EC2664F40368}" srcOrd="1" destOrd="0" presId="urn:microsoft.com/office/officeart/2008/layout/LinedList"/>
    <dgm:cxn modelId="{7FE46AF0-8B25-4B3B-9823-4918EE7AB7BB}" type="presParOf" srcId="{A71912A2-7246-4267-893B-6F2EF0C7BCC2}" destId="{2DA305D1-5B32-4A5B-97AC-68D2EE770E46}" srcOrd="4" destOrd="0" presId="urn:microsoft.com/office/officeart/2008/layout/LinedList"/>
    <dgm:cxn modelId="{A6E84A25-8732-498A-9F97-BB268963050C}" type="presParOf" srcId="{A71912A2-7246-4267-893B-6F2EF0C7BCC2}" destId="{14522B2E-B45C-4D72-BE3C-2144F41F8AAD}" srcOrd="5" destOrd="0" presId="urn:microsoft.com/office/officeart/2008/layout/LinedList"/>
    <dgm:cxn modelId="{E10C5D20-C0C6-4BAA-9B8A-02A399C8205C}" type="presParOf" srcId="{14522B2E-B45C-4D72-BE3C-2144F41F8AAD}" destId="{D11B7EFD-D4F2-4E1D-96DB-13168C3EFDF3}" srcOrd="0" destOrd="0" presId="urn:microsoft.com/office/officeart/2008/layout/LinedList"/>
    <dgm:cxn modelId="{607EA371-600F-4E3D-B919-3858CFBFA27C}" type="presParOf" srcId="{14522B2E-B45C-4D72-BE3C-2144F41F8AAD}" destId="{67F20832-7391-40CF-8D55-A4F513274F47}" srcOrd="1" destOrd="0" presId="urn:microsoft.com/office/officeart/2008/layout/LinedList"/>
    <dgm:cxn modelId="{8C387754-3C93-4865-BA7C-3DB6FEF4ABF4}" type="presParOf" srcId="{A71912A2-7246-4267-893B-6F2EF0C7BCC2}" destId="{089D10A2-1848-4784-9893-34CD6DD3ACC7}" srcOrd="6" destOrd="0" presId="urn:microsoft.com/office/officeart/2008/layout/LinedList"/>
    <dgm:cxn modelId="{DE77B2D7-E193-41E9-9E4E-6BDB20DB1FE2}" type="presParOf" srcId="{A71912A2-7246-4267-893B-6F2EF0C7BCC2}" destId="{06C0DC51-9468-4279-A4E3-8CC23DA765C6}" srcOrd="7" destOrd="0" presId="urn:microsoft.com/office/officeart/2008/layout/LinedList"/>
    <dgm:cxn modelId="{3CB5873C-20D8-4C9C-87A7-DECA71A2DBD9}" type="presParOf" srcId="{06C0DC51-9468-4279-A4E3-8CC23DA765C6}" destId="{7C1200C1-495B-42FC-BFA2-E9CF5E7E2536}" srcOrd="0" destOrd="0" presId="urn:microsoft.com/office/officeart/2008/layout/LinedList"/>
    <dgm:cxn modelId="{A9EDEDAF-F553-40BA-A634-FA56B7D8A925}" type="presParOf" srcId="{06C0DC51-9468-4279-A4E3-8CC23DA765C6}" destId="{4B1EF47D-3827-4654-92A0-041DF8BB98BE}" srcOrd="1" destOrd="0" presId="urn:microsoft.com/office/officeart/2008/layout/LinedList"/>
    <dgm:cxn modelId="{C51C67E7-AAFA-475C-AD71-B24353058272}" type="presParOf" srcId="{A71912A2-7246-4267-893B-6F2EF0C7BCC2}" destId="{956045E2-59CC-43B4-B648-A3CBBF95BF4F}" srcOrd="8" destOrd="0" presId="urn:microsoft.com/office/officeart/2008/layout/LinedList"/>
    <dgm:cxn modelId="{0141FE9E-AF49-4DD1-805C-3C987CD7EED3}" type="presParOf" srcId="{A71912A2-7246-4267-893B-6F2EF0C7BCC2}" destId="{4CF2CB65-1195-4AEE-83C2-269A67182A0D}" srcOrd="9" destOrd="0" presId="urn:microsoft.com/office/officeart/2008/layout/LinedList"/>
    <dgm:cxn modelId="{B761CBC0-3A51-4F96-A685-C2DA025DED8C}" type="presParOf" srcId="{4CF2CB65-1195-4AEE-83C2-269A67182A0D}" destId="{08067636-1578-41AE-A685-A0BCB8C64D69}" srcOrd="0" destOrd="0" presId="urn:microsoft.com/office/officeart/2008/layout/LinedList"/>
    <dgm:cxn modelId="{6A66E481-4B60-4D6E-BDCE-A0DD25322A56}" type="presParOf" srcId="{4CF2CB65-1195-4AEE-83C2-269A67182A0D}" destId="{8117F9D6-3BF1-4740-836C-1EF656D0FFD3}" srcOrd="1" destOrd="0" presId="urn:microsoft.com/office/officeart/2008/layout/LinedList"/>
    <dgm:cxn modelId="{719149F6-574B-4EB8-BDAC-DC547947735D}" type="presParOf" srcId="{A71912A2-7246-4267-893B-6F2EF0C7BCC2}" destId="{985B638F-0EDB-464D-B2B3-A6D9AFA8591F}" srcOrd="10" destOrd="0" presId="urn:microsoft.com/office/officeart/2008/layout/LinedList"/>
    <dgm:cxn modelId="{1FCD3AE6-395A-4443-B55D-8C8D3AC82BE6}" type="presParOf" srcId="{A71912A2-7246-4267-893B-6F2EF0C7BCC2}" destId="{5A041E32-E3AD-498C-A08F-127632B0D38A}" srcOrd="11" destOrd="0" presId="urn:microsoft.com/office/officeart/2008/layout/LinedList"/>
    <dgm:cxn modelId="{1A415418-08F4-4246-8999-3DB035EEE269}" type="presParOf" srcId="{5A041E32-E3AD-498C-A08F-127632B0D38A}" destId="{055A063E-3ED8-4C69-907C-3405041E19B1}" srcOrd="0" destOrd="0" presId="urn:microsoft.com/office/officeart/2008/layout/LinedList"/>
    <dgm:cxn modelId="{205F46CC-FD82-4E0B-AB53-16D0A51AE2DD}" type="presParOf" srcId="{5A041E32-E3AD-498C-A08F-127632B0D38A}" destId="{926578B0-23E2-4E51-B3BC-99083366E83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3224587-7F17-426B-9D1F-8C982EE74808}" type="doc">
      <dgm:prSet loTypeId="urn:microsoft.com/office/officeart/2005/8/layout/vList2" loCatId="list" qsTypeId="urn:microsoft.com/office/officeart/2005/8/quickstyle/simple5" qsCatId="simple" csTypeId="urn:microsoft.com/office/officeart/2005/8/colors/accent6_2" csCatId="accent6" phldr="1"/>
      <dgm:spPr/>
      <dgm:t>
        <a:bodyPr/>
        <a:lstStyle/>
        <a:p>
          <a:endParaRPr lang="en-US"/>
        </a:p>
      </dgm:t>
    </dgm:pt>
    <dgm:pt modelId="{E0974929-E375-494F-9800-0999E1878934}">
      <dgm:prSet/>
      <dgm:spPr/>
      <dgm:t>
        <a:bodyPr/>
        <a:lstStyle/>
        <a:p>
          <a:r>
            <a:rPr lang="en-US"/>
            <a:t>It is hard to get COVID-19 from inanimate objects. </a:t>
          </a:r>
        </a:p>
      </dgm:t>
    </dgm:pt>
    <dgm:pt modelId="{67F1528C-F3FC-4EBF-9689-8442F56BF5F4}" type="parTrans" cxnId="{A7E9AFB2-7AD6-416E-AFCD-97112F9494CC}">
      <dgm:prSet/>
      <dgm:spPr/>
      <dgm:t>
        <a:bodyPr/>
        <a:lstStyle/>
        <a:p>
          <a:endParaRPr lang="en-US"/>
        </a:p>
      </dgm:t>
    </dgm:pt>
    <dgm:pt modelId="{5B77523C-105D-4069-8547-1779A00B1ADB}" type="sibTrans" cxnId="{A7E9AFB2-7AD6-416E-AFCD-97112F9494CC}">
      <dgm:prSet/>
      <dgm:spPr/>
      <dgm:t>
        <a:bodyPr/>
        <a:lstStyle/>
        <a:p>
          <a:endParaRPr lang="en-US"/>
        </a:p>
      </dgm:t>
    </dgm:pt>
    <dgm:pt modelId="{3756F01B-DDBF-4B6D-988C-F7D36ACB8EC7}">
      <dgm:prSet/>
      <dgm:spPr/>
      <dgm:t>
        <a:bodyPr/>
        <a:lstStyle/>
        <a:p>
          <a:r>
            <a:rPr lang="en-US" dirty="0"/>
            <a:t>The biggest  risk lies with close contact with other people. Close contact is defined as within six feet for more than 10 minutes, regardless of face coverings.</a:t>
          </a:r>
        </a:p>
      </dgm:t>
    </dgm:pt>
    <dgm:pt modelId="{D17C6975-8A96-4AE5-9E39-17D0365665A8}" type="parTrans" cxnId="{97D7ECFF-F99A-4A14-B38D-F09E3F8838C5}">
      <dgm:prSet/>
      <dgm:spPr/>
      <dgm:t>
        <a:bodyPr/>
        <a:lstStyle/>
        <a:p>
          <a:endParaRPr lang="en-US"/>
        </a:p>
      </dgm:t>
    </dgm:pt>
    <dgm:pt modelId="{980FD954-F199-4188-9776-80410A9C0A77}" type="sibTrans" cxnId="{97D7ECFF-F99A-4A14-B38D-F09E3F8838C5}">
      <dgm:prSet/>
      <dgm:spPr/>
      <dgm:t>
        <a:bodyPr/>
        <a:lstStyle/>
        <a:p>
          <a:endParaRPr lang="en-US"/>
        </a:p>
      </dgm:t>
    </dgm:pt>
    <dgm:pt modelId="{95A93DD4-4374-4221-89EB-FC9948B9DA7C}">
      <dgm:prSet/>
      <dgm:spPr/>
      <dgm:t>
        <a:bodyPr/>
        <a:lstStyle/>
        <a:p>
          <a:r>
            <a:rPr lang="en-US"/>
            <a:t>As case rates continue to increase, it is more important than ever to follow the social distancing requirements, which include:</a:t>
          </a:r>
        </a:p>
      </dgm:t>
    </dgm:pt>
    <dgm:pt modelId="{64F6B11F-5261-47EB-87DF-01C0CA40C04B}" type="parTrans" cxnId="{7B01E8BF-FD86-472A-AA14-449B682112AD}">
      <dgm:prSet/>
      <dgm:spPr/>
      <dgm:t>
        <a:bodyPr/>
        <a:lstStyle/>
        <a:p>
          <a:endParaRPr lang="en-US"/>
        </a:p>
      </dgm:t>
    </dgm:pt>
    <dgm:pt modelId="{52828AB9-020A-4697-8433-A2A9900DADD1}" type="sibTrans" cxnId="{7B01E8BF-FD86-472A-AA14-449B682112AD}">
      <dgm:prSet/>
      <dgm:spPr/>
      <dgm:t>
        <a:bodyPr/>
        <a:lstStyle/>
        <a:p>
          <a:endParaRPr lang="en-US"/>
        </a:p>
      </dgm:t>
    </dgm:pt>
    <dgm:pt modelId="{312E96C4-63CE-4FA2-A9A1-0139F57553DA}">
      <dgm:prSet/>
      <dgm:spPr/>
      <dgm:t>
        <a:bodyPr/>
        <a:lstStyle/>
        <a:p>
          <a:r>
            <a:rPr lang="en-US"/>
            <a:t>Wearing a face covering while engaging with others at work or in public;</a:t>
          </a:r>
        </a:p>
      </dgm:t>
    </dgm:pt>
    <dgm:pt modelId="{FE41A5C5-5D6D-4669-80AC-98F0186F17CB}" type="parTrans" cxnId="{CB80A886-42B9-41A1-9BA4-E7CEAB3CFF56}">
      <dgm:prSet/>
      <dgm:spPr/>
      <dgm:t>
        <a:bodyPr/>
        <a:lstStyle/>
        <a:p>
          <a:endParaRPr lang="en-US"/>
        </a:p>
      </dgm:t>
    </dgm:pt>
    <dgm:pt modelId="{614635CA-F3F3-4D08-99D3-FEFED77107E7}" type="sibTrans" cxnId="{CB80A886-42B9-41A1-9BA4-E7CEAB3CFF56}">
      <dgm:prSet/>
      <dgm:spPr/>
      <dgm:t>
        <a:bodyPr/>
        <a:lstStyle/>
        <a:p>
          <a:endParaRPr lang="en-US"/>
        </a:p>
      </dgm:t>
    </dgm:pt>
    <dgm:pt modelId="{F22C8A33-6514-462F-A5A6-E7483915633D}">
      <dgm:prSet/>
      <dgm:spPr/>
      <dgm:t>
        <a:bodyPr/>
        <a:lstStyle/>
        <a:p>
          <a:r>
            <a:rPr lang="en-US" dirty="0"/>
            <a:t>Keeping a six-foot distance from persons who are not members of your household;</a:t>
          </a:r>
        </a:p>
      </dgm:t>
    </dgm:pt>
    <dgm:pt modelId="{F9FCED5E-A75F-4B56-90A6-051212AD70DC}" type="parTrans" cxnId="{B61F9194-4202-4FD3-8826-4EDC0FD3AFBE}">
      <dgm:prSet/>
      <dgm:spPr/>
      <dgm:t>
        <a:bodyPr/>
        <a:lstStyle/>
        <a:p>
          <a:endParaRPr lang="en-US"/>
        </a:p>
      </dgm:t>
    </dgm:pt>
    <dgm:pt modelId="{0DA66B44-2DA5-41FE-9550-EB5731424B83}" type="sibTrans" cxnId="{B61F9194-4202-4FD3-8826-4EDC0FD3AFBE}">
      <dgm:prSet/>
      <dgm:spPr/>
      <dgm:t>
        <a:bodyPr/>
        <a:lstStyle/>
        <a:p>
          <a:endParaRPr lang="en-US"/>
        </a:p>
      </dgm:t>
    </dgm:pt>
    <dgm:pt modelId="{DE3974BF-D087-4A47-81A6-3D21C8032C28}">
      <dgm:prSet/>
      <dgm:spPr/>
      <dgm:t>
        <a:bodyPr/>
        <a:lstStyle/>
        <a:p>
          <a:r>
            <a:rPr lang="en-US"/>
            <a:t>Frequently washing hands with soap and water for at least 20 seconds;</a:t>
          </a:r>
        </a:p>
      </dgm:t>
    </dgm:pt>
    <dgm:pt modelId="{358BD145-6ABC-4712-9A77-CADCC4C945E8}" type="parTrans" cxnId="{EA308B07-A99C-43E2-9EFF-8ABABE6DD8AA}">
      <dgm:prSet/>
      <dgm:spPr/>
      <dgm:t>
        <a:bodyPr/>
        <a:lstStyle/>
        <a:p>
          <a:endParaRPr lang="en-US"/>
        </a:p>
      </dgm:t>
    </dgm:pt>
    <dgm:pt modelId="{6C9CC457-A120-4B31-95CD-38A8465E475A}" type="sibTrans" cxnId="{EA308B07-A99C-43E2-9EFF-8ABABE6DD8AA}">
      <dgm:prSet/>
      <dgm:spPr/>
      <dgm:t>
        <a:bodyPr/>
        <a:lstStyle/>
        <a:p>
          <a:endParaRPr lang="en-US"/>
        </a:p>
      </dgm:t>
    </dgm:pt>
    <dgm:pt modelId="{28F8A82B-DB0D-4CF8-9722-2AC60230F201}">
      <dgm:prSet/>
      <dgm:spPr/>
      <dgm:t>
        <a:bodyPr/>
        <a:lstStyle/>
        <a:p>
          <a:r>
            <a:rPr lang="en-US"/>
            <a:t>Covering coughs or sneezes with tissue or fabric, or using your elbow; and</a:t>
          </a:r>
        </a:p>
      </dgm:t>
    </dgm:pt>
    <dgm:pt modelId="{FF0F4AD2-B2CA-4D0A-BC47-D0E2662D4C18}" type="parTrans" cxnId="{9D5CE8DB-B574-47BD-8721-6E6D67BDC622}">
      <dgm:prSet/>
      <dgm:spPr/>
      <dgm:t>
        <a:bodyPr/>
        <a:lstStyle/>
        <a:p>
          <a:endParaRPr lang="en-US"/>
        </a:p>
      </dgm:t>
    </dgm:pt>
    <dgm:pt modelId="{2FDBA36E-1114-495D-A574-887239F9A171}" type="sibTrans" cxnId="{9D5CE8DB-B574-47BD-8721-6E6D67BDC622}">
      <dgm:prSet/>
      <dgm:spPr/>
      <dgm:t>
        <a:bodyPr/>
        <a:lstStyle/>
        <a:p>
          <a:endParaRPr lang="en-US"/>
        </a:p>
      </dgm:t>
    </dgm:pt>
    <dgm:pt modelId="{E2FD7E27-D4EE-4955-B7D9-ECBA63955311}">
      <dgm:prSet/>
      <dgm:spPr/>
      <dgm:t>
        <a:bodyPr/>
        <a:lstStyle/>
        <a:p>
          <a:r>
            <a:rPr lang="en-US"/>
            <a:t>Staying home if you are sick with a fever or cough.</a:t>
          </a:r>
        </a:p>
      </dgm:t>
    </dgm:pt>
    <dgm:pt modelId="{B6E36567-9780-4E43-A240-1DE73866A4A8}" type="parTrans" cxnId="{0358710B-151F-4888-9411-A180E969342E}">
      <dgm:prSet/>
      <dgm:spPr/>
      <dgm:t>
        <a:bodyPr/>
        <a:lstStyle/>
        <a:p>
          <a:endParaRPr lang="en-US"/>
        </a:p>
      </dgm:t>
    </dgm:pt>
    <dgm:pt modelId="{658945DE-932B-42AB-939E-578261E25637}" type="sibTrans" cxnId="{0358710B-151F-4888-9411-A180E969342E}">
      <dgm:prSet/>
      <dgm:spPr/>
      <dgm:t>
        <a:bodyPr/>
        <a:lstStyle/>
        <a:p>
          <a:endParaRPr lang="en-US"/>
        </a:p>
      </dgm:t>
    </dgm:pt>
    <dgm:pt modelId="{ADD08890-18BE-43BA-9B81-FC658F4A416B}">
      <dgm:prSet/>
      <dgm:spPr/>
      <dgm:t>
        <a:bodyPr/>
        <a:lstStyle/>
        <a:p>
          <a:r>
            <a:rPr lang="en-US" dirty="0"/>
            <a:t>Campaigns are encouraged to do voter outreach in an outdoor public setting where they can stand more than six feet away from voters.</a:t>
          </a:r>
        </a:p>
      </dgm:t>
    </dgm:pt>
    <dgm:pt modelId="{662038B2-C644-429F-BD34-7D1C72CF466F}" type="parTrans" cxnId="{2050DC4F-4CEE-46BC-920D-1BC5675A2DC1}">
      <dgm:prSet/>
      <dgm:spPr/>
      <dgm:t>
        <a:bodyPr/>
        <a:lstStyle/>
        <a:p>
          <a:endParaRPr lang="en-US"/>
        </a:p>
      </dgm:t>
    </dgm:pt>
    <dgm:pt modelId="{EEFC3E12-892A-4D1A-AED6-0764AA60C236}" type="sibTrans" cxnId="{2050DC4F-4CEE-46BC-920D-1BC5675A2DC1}">
      <dgm:prSet/>
      <dgm:spPr/>
      <dgm:t>
        <a:bodyPr/>
        <a:lstStyle/>
        <a:p>
          <a:endParaRPr lang="en-US"/>
        </a:p>
      </dgm:t>
    </dgm:pt>
    <dgm:pt modelId="{7251DDA8-4DA3-4068-AF00-240AF4925099}" type="pres">
      <dgm:prSet presAssocID="{53224587-7F17-426B-9D1F-8C982EE74808}" presName="linear" presStyleCnt="0">
        <dgm:presLayoutVars>
          <dgm:animLvl val="lvl"/>
          <dgm:resizeHandles val="exact"/>
        </dgm:presLayoutVars>
      </dgm:prSet>
      <dgm:spPr/>
    </dgm:pt>
    <dgm:pt modelId="{800C3499-1B15-4655-8E2C-042776972822}" type="pres">
      <dgm:prSet presAssocID="{E0974929-E375-494F-9800-0999E1878934}" presName="parentText" presStyleLbl="node1" presStyleIdx="0" presStyleCnt="4">
        <dgm:presLayoutVars>
          <dgm:chMax val="0"/>
          <dgm:bulletEnabled val="1"/>
        </dgm:presLayoutVars>
      </dgm:prSet>
      <dgm:spPr/>
    </dgm:pt>
    <dgm:pt modelId="{0BCA1B2A-66F8-4839-B4E4-40A3D9C9D5A9}" type="pres">
      <dgm:prSet presAssocID="{5B77523C-105D-4069-8547-1779A00B1ADB}" presName="spacer" presStyleCnt="0"/>
      <dgm:spPr/>
    </dgm:pt>
    <dgm:pt modelId="{49758F47-CDA1-4B85-9391-C6C96726D00E}" type="pres">
      <dgm:prSet presAssocID="{3756F01B-DDBF-4B6D-988C-F7D36ACB8EC7}" presName="parentText" presStyleLbl="node1" presStyleIdx="1" presStyleCnt="4">
        <dgm:presLayoutVars>
          <dgm:chMax val="0"/>
          <dgm:bulletEnabled val="1"/>
        </dgm:presLayoutVars>
      </dgm:prSet>
      <dgm:spPr/>
    </dgm:pt>
    <dgm:pt modelId="{5938E56A-812B-4F1E-A590-A116313933A4}" type="pres">
      <dgm:prSet presAssocID="{980FD954-F199-4188-9776-80410A9C0A77}" presName="spacer" presStyleCnt="0"/>
      <dgm:spPr/>
    </dgm:pt>
    <dgm:pt modelId="{40EEBCA4-7591-4AB2-BB53-DB1F28813416}" type="pres">
      <dgm:prSet presAssocID="{95A93DD4-4374-4221-89EB-FC9948B9DA7C}" presName="parentText" presStyleLbl="node1" presStyleIdx="2" presStyleCnt="4">
        <dgm:presLayoutVars>
          <dgm:chMax val="0"/>
          <dgm:bulletEnabled val="1"/>
        </dgm:presLayoutVars>
      </dgm:prSet>
      <dgm:spPr/>
    </dgm:pt>
    <dgm:pt modelId="{91A4F8DF-FA44-4AE0-949C-AAD660FCDC67}" type="pres">
      <dgm:prSet presAssocID="{95A93DD4-4374-4221-89EB-FC9948B9DA7C}" presName="childText" presStyleLbl="revTx" presStyleIdx="0" presStyleCnt="1">
        <dgm:presLayoutVars>
          <dgm:bulletEnabled val="1"/>
        </dgm:presLayoutVars>
      </dgm:prSet>
      <dgm:spPr/>
    </dgm:pt>
    <dgm:pt modelId="{3038111A-9BE2-48F1-9A64-32CE80F14A88}" type="pres">
      <dgm:prSet presAssocID="{ADD08890-18BE-43BA-9B81-FC658F4A416B}" presName="parentText" presStyleLbl="node1" presStyleIdx="3" presStyleCnt="4">
        <dgm:presLayoutVars>
          <dgm:chMax val="0"/>
          <dgm:bulletEnabled val="1"/>
        </dgm:presLayoutVars>
      </dgm:prSet>
      <dgm:spPr/>
    </dgm:pt>
  </dgm:ptLst>
  <dgm:cxnLst>
    <dgm:cxn modelId="{EA308B07-A99C-43E2-9EFF-8ABABE6DD8AA}" srcId="{95A93DD4-4374-4221-89EB-FC9948B9DA7C}" destId="{DE3974BF-D087-4A47-81A6-3D21C8032C28}" srcOrd="2" destOrd="0" parTransId="{358BD145-6ABC-4712-9A77-CADCC4C945E8}" sibTransId="{6C9CC457-A120-4B31-95CD-38A8465E475A}"/>
    <dgm:cxn modelId="{5846C107-197F-44EB-A365-30E58A7A0165}" type="presOf" srcId="{F22C8A33-6514-462F-A5A6-E7483915633D}" destId="{91A4F8DF-FA44-4AE0-949C-AAD660FCDC67}" srcOrd="0" destOrd="1" presId="urn:microsoft.com/office/officeart/2005/8/layout/vList2"/>
    <dgm:cxn modelId="{0358710B-151F-4888-9411-A180E969342E}" srcId="{95A93DD4-4374-4221-89EB-FC9948B9DA7C}" destId="{E2FD7E27-D4EE-4955-B7D9-ECBA63955311}" srcOrd="4" destOrd="0" parTransId="{B6E36567-9780-4E43-A240-1DE73866A4A8}" sibTransId="{658945DE-932B-42AB-939E-578261E25637}"/>
    <dgm:cxn modelId="{AA1C2414-C2E9-42D2-ADDE-9A8E6A3D03DF}" type="presOf" srcId="{95A93DD4-4374-4221-89EB-FC9948B9DA7C}" destId="{40EEBCA4-7591-4AB2-BB53-DB1F28813416}" srcOrd="0" destOrd="0" presId="urn:microsoft.com/office/officeart/2005/8/layout/vList2"/>
    <dgm:cxn modelId="{A3513A45-0FC7-4C3A-9373-7F222E311D81}" type="presOf" srcId="{E0974929-E375-494F-9800-0999E1878934}" destId="{800C3499-1B15-4655-8E2C-042776972822}" srcOrd="0" destOrd="0" presId="urn:microsoft.com/office/officeart/2005/8/layout/vList2"/>
    <dgm:cxn modelId="{7B8D604A-BB88-4B9D-B946-0014EF5D0AA9}" type="presOf" srcId="{DE3974BF-D087-4A47-81A6-3D21C8032C28}" destId="{91A4F8DF-FA44-4AE0-949C-AAD660FCDC67}" srcOrd="0" destOrd="2" presId="urn:microsoft.com/office/officeart/2005/8/layout/vList2"/>
    <dgm:cxn modelId="{05D05B4B-3663-474D-9D8F-AE3CBB1AA2AF}" type="presOf" srcId="{53224587-7F17-426B-9D1F-8C982EE74808}" destId="{7251DDA8-4DA3-4068-AF00-240AF4925099}" srcOrd="0" destOrd="0" presId="urn:microsoft.com/office/officeart/2005/8/layout/vList2"/>
    <dgm:cxn modelId="{2050DC4F-4CEE-46BC-920D-1BC5675A2DC1}" srcId="{53224587-7F17-426B-9D1F-8C982EE74808}" destId="{ADD08890-18BE-43BA-9B81-FC658F4A416B}" srcOrd="3" destOrd="0" parTransId="{662038B2-C644-429F-BD34-7D1C72CF466F}" sibTransId="{EEFC3E12-892A-4D1A-AED6-0764AA60C236}"/>
    <dgm:cxn modelId="{CB80A886-42B9-41A1-9BA4-E7CEAB3CFF56}" srcId="{95A93DD4-4374-4221-89EB-FC9948B9DA7C}" destId="{312E96C4-63CE-4FA2-A9A1-0139F57553DA}" srcOrd="0" destOrd="0" parTransId="{FE41A5C5-5D6D-4669-80AC-98F0186F17CB}" sibTransId="{614635CA-F3F3-4D08-99D3-FEFED77107E7}"/>
    <dgm:cxn modelId="{FAF78892-3301-4E10-AA91-0B17ABFDAF98}" type="presOf" srcId="{ADD08890-18BE-43BA-9B81-FC658F4A416B}" destId="{3038111A-9BE2-48F1-9A64-32CE80F14A88}" srcOrd="0" destOrd="0" presId="urn:microsoft.com/office/officeart/2005/8/layout/vList2"/>
    <dgm:cxn modelId="{B61F9194-4202-4FD3-8826-4EDC0FD3AFBE}" srcId="{95A93DD4-4374-4221-89EB-FC9948B9DA7C}" destId="{F22C8A33-6514-462F-A5A6-E7483915633D}" srcOrd="1" destOrd="0" parTransId="{F9FCED5E-A75F-4B56-90A6-051212AD70DC}" sibTransId="{0DA66B44-2DA5-41FE-9550-EB5731424B83}"/>
    <dgm:cxn modelId="{2BAF9EA3-68BC-464F-8231-81CE43DAAFDF}" type="presOf" srcId="{28F8A82B-DB0D-4CF8-9722-2AC60230F201}" destId="{91A4F8DF-FA44-4AE0-949C-AAD660FCDC67}" srcOrd="0" destOrd="3" presId="urn:microsoft.com/office/officeart/2005/8/layout/vList2"/>
    <dgm:cxn modelId="{A7E9AFB2-7AD6-416E-AFCD-97112F9494CC}" srcId="{53224587-7F17-426B-9D1F-8C982EE74808}" destId="{E0974929-E375-494F-9800-0999E1878934}" srcOrd="0" destOrd="0" parTransId="{67F1528C-F3FC-4EBF-9689-8442F56BF5F4}" sibTransId="{5B77523C-105D-4069-8547-1779A00B1ADB}"/>
    <dgm:cxn modelId="{7B01E8BF-FD86-472A-AA14-449B682112AD}" srcId="{53224587-7F17-426B-9D1F-8C982EE74808}" destId="{95A93DD4-4374-4221-89EB-FC9948B9DA7C}" srcOrd="2" destOrd="0" parTransId="{64F6B11F-5261-47EB-87DF-01C0CA40C04B}" sibTransId="{52828AB9-020A-4697-8433-A2A9900DADD1}"/>
    <dgm:cxn modelId="{145737CE-2328-429D-A881-02F7E6F7A7C7}" type="presOf" srcId="{312E96C4-63CE-4FA2-A9A1-0139F57553DA}" destId="{91A4F8DF-FA44-4AE0-949C-AAD660FCDC67}" srcOrd="0" destOrd="0" presId="urn:microsoft.com/office/officeart/2005/8/layout/vList2"/>
    <dgm:cxn modelId="{3EC1A0D3-0FE7-4527-BB2A-C3ED43E6E3C9}" type="presOf" srcId="{3756F01B-DDBF-4B6D-988C-F7D36ACB8EC7}" destId="{49758F47-CDA1-4B85-9391-C6C96726D00E}" srcOrd="0" destOrd="0" presId="urn:microsoft.com/office/officeart/2005/8/layout/vList2"/>
    <dgm:cxn modelId="{0D50F4D5-875A-4A00-A9B7-4C026621B945}" type="presOf" srcId="{E2FD7E27-D4EE-4955-B7D9-ECBA63955311}" destId="{91A4F8DF-FA44-4AE0-949C-AAD660FCDC67}" srcOrd="0" destOrd="4" presId="urn:microsoft.com/office/officeart/2005/8/layout/vList2"/>
    <dgm:cxn modelId="{9D5CE8DB-B574-47BD-8721-6E6D67BDC622}" srcId="{95A93DD4-4374-4221-89EB-FC9948B9DA7C}" destId="{28F8A82B-DB0D-4CF8-9722-2AC60230F201}" srcOrd="3" destOrd="0" parTransId="{FF0F4AD2-B2CA-4D0A-BC47-D0E2662D4C18}" sibTransId="{2FDBA36E-1114-495D-A574-887239F9A171}"/>
    <dgm:cxn modelId="{97D7ECFF-F99A-4A14-B38D-F09E3F8838C5}" srcId="{53224587-7F17-426B-9D1F-8C982EE74808}" destId="{3756F01B-DDBF-4B6D-988C-F7D36ACB8EC7}" srcOrd="1" destOrd="0" parTransId="{D17C6975-8A96-4AE5-9E39-17D0365665A8}" sibTransId="{980FD954-F199-4188-9776-80410A9C0A77}"/>
    <dgm:cxn modelId="{4B26D255-AC9B-4011-A793-E085EE236C45}" type="presParOf" srcId="{7251DDA8-4DA3-4068-AF00-240AF4925099}" destId="{800C3499-1B15-4655-8E2C-042776972822}" srcOrd="0" destOrd="0" presId="urn:microsoft.com/office/officeart/2005/8/layout/vList2"/>
    <dgm:cxn modelId="{C947B325-CB67-4B96-B7B2-262950EC5DD0}" type="presParOf" srcId="{7251DDA8-4DA3-4068-AF00-240AF4925099}" destId="{0BCA1B2A-66F8-4839-B4E4-40A3D9C9D5A9}" srcOrd="1" destOrd="0" presId="urn:microsoft.com/office/officeart/2005/8/layout/vList2"/>
    <dgm:cxn modelId="{A8407DED-9E2B-4388-A142-E1B5EA62AEF3}" type="presParOf" srcId="{7251DDA8-4DA3-4068-AF00-240AF4925099}" destId="{49758F47-CDA1-4B85-9391-C6C96726D00E}" srcOrd="2" destOrd="0" presId="urn:microsoft.com/office/officeart/2005/8/layout/vList2"/>
    <dgm:cxn modelId="{FD472CCF-1943-4C31-8820-3AD35BDBDFF9}" type="presParOf" srcId="{7251DDA8-4DA3-4068-AF00-240AF4925099}" destId="{5938E56A-812B-4F1E-A590-A116313933A4}" srcOrd="3" destOrd="0" presId="urn:microsoft.com/office/officeart/2005/8/layout/vList2"/>
    <dgm:cxn modelId="{70C945EB-D554-4254-8D96-8698F9D2ECE2}" type="presParOf" srcId="{7251DDA8-4DA3-4068-AF00-240AF4925099}" destId="{40EEBCA4-7591-4AB2-BB53-DB1F28813416}" srcOrd="4" destOrd="0" presId="urn:microsoft.com/office/officeart/2005/8/layout/vList2"/>
    <dgm:cxn modelId="{C6586F8C-C2E1-4DC1-AFE3-AF6E06F2FADA}" type="presParOf" srcId="{7251DDA8-4DA3-4068-AF00-240AF4925099}" destId="{91A4F8DF-FA44-4AE0-949C-AAD660FCDC67}" srcOrd="5" destOrd="0" presId="urn:microsoft.com/office/officeart/2005/8/layout/vList2"/>
    <dgm:cxn modelId="{4F41D3AE-1027-4A7A-8313-1146070DBF64}" type="presParOf" srcId="{7251DDA8-4DA3-4068-AF00-240AF4925099}" destId="{3038111A-9BE2-48F1-9A64-32CE80F14A88}"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9A79EB9-D72E-425E-B202-0F10E8EABC5A}"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AD72B665-7486-41D2-9897-FB6289A39110}">
      <dgm:prSet/>
      <dgm:spPr/>
      <dgm:t>
        <a:bodyPr/>
        <a:lstStyle/>
        <a:p>
          <a:r>
            <a:rPr lang="en-US"/>
            <a:t>Aromas San Juan Unified Bond Measure</a:t>
          </a:r>
        </a:p>
      </dgm:t>
    </dgm:pt>
    <dgm:pt modelId="{C4626650-7A87-437E-848F-3D53A99A780C}" type="parTrans" cxnId="{E558FA60-820F-4CE7-95B6-F1360D723F7E}">
      <dgm:prSet/>
      <dgm:spPr/>
      <dgm:t>
        <a:bodyPr/>
        <a:lstStyle/>
        <a:p>
          <a:endParaRPr lang="en-US"/>
        </a:p>
      </dgm:t>
    </dgm:pt>
    <dgm:pt modelId="{2E5CC53F-F118-4C28-8AB3-84495CE42C07}" type="sibTrans" cxnId="{E558FA60-820F-4CE7-95B6-F1360D723F7E}">
      <dgm:prSet/>
      <dgm:spPr/>
      <dgm:t>
        <a:bodyPr/>
        <a:lstStyle/>
        <a:p>
          <a:endParaRPr lang="en-US"/>
        </a:p>
      </dgm:t>
    </dgm:pt>
    <dgm:pt modelId="{0F0E9C36-9FBD-4D59-86E4-43D25B60BBEC}">
      <dgm:prSet/>
      <dgm:spPr/>
      <dgm:t>
        <a:bodyPr/>
        <a:lstStyle/>
        <a:p>
          <a:r>
            <a:rPr lang="en-US" dirty="0"/>
            <a:t>Scotts Valley Unified School District Bond Measure</a:t>
          </a:r>
        </a:p>
      </dgm:t>
    </dgm:pt>
    <dgm:pt modelId="{994F90BC-E6E0-4E7E-A444-D0E1B6D4DE70}" type="parTrans" cxnId="{7D378F80-6C45-4F40-AF57-8DFE3585FA97}">
      <dgm:prSet/>
      <dgm:spPr/>
      <dgm:t>
        <a:bodyPr/>
        <a:lstStyle/>
        <a:p>
          <a:endParaRPr lang="en-US"/>
        </a:p>
      </dgm:t>
    </dgm:pt>
    <dgm:pt modelId="{68604664-027B-4209-8F3E-DA5C873CF34D}" type="sibTrans" cxnId="{7D378F80-6C45-4F40-AF57-8DFE3585FA97}">
      <dgm:prSet/>
      <dgm:spPr/>
      <dgm:t>
        <a:bodyPr/>
        <a:lstStyle/>
        <a:p>
          <a:endParaRPr lang="en-US"/>
        </a:p>
      </dgm:t>
    </dgm:pt>
    <dgm:pt modelId="{E4F1EF77-85D1-451A-9429-858AB363D6EF}">
      <dgm:prSet/>
      <dgm:spPr/>
      <dgm:t>
        <a:bodyPr/>
        <a:lstStyle/>
        <a:p>
          <a:r>
            <a:rPr lang="en-US" dirty="0"/>
            <a:t>Loma </a:t>
          </a:r>
          <a:r>
            <a:rPr lang="en-US" dirty="0" err="1"/>
            <a:t>Prieta</a:t>
          </a:r>
          <a:r>
            <a:rPr lang="en-US" dirty="0"/>
            <a:t> Joint Union Elementary School District Parcel Tax Measure</a:t>
          </a:r>
        </a:p>
      </dgm:t>
    </dgm:pt>
    <dgm:pt modelId="{5B6D9C09-DF80-4E69-90FA-9700C6EA8015}" type="parTrans" cxnId="{82E72EA5-FC6A-4A7A-BF0C-C3E1FABF035E}">
      <dgm:prSet/>
      <dgm:spPr/>
      <dgm:t>
        <a:bodyPr/>
        <a:lstStyle/>
        <a:p>
          <a:endParaRPr lang="en-US"/>
        </a:p>
      </dgm:t>
    </dgm:pt>
    <dgm:pt modelId="{ECD2D476-1986-419B-B4E5-A373E035EB51}" type="sibTrans" cxnId="{82E72EA5-FC6A-4A7A-BF0C-C3E1FABF035E}">
      <dgm:prSet/>
      <dgm:spPr/>
      <dgm:t>
        <a:bodyPr/>
        <a:lstStyle/>
        <a:p>
          <a:endParaRPr lang="en-US"/>
        </a:p>
      </dgm:t>
    </dgm:pt>
    <dgm:pt modelId="{8F0ACDF5-A43F-4862-A0F1-C0C8934FD2F1}">
      <dgm:prSet/>
      <dgm:spPr/>
      <dgm:t>
        <a:bodyPr/>
        <a:lstStyle/>
        <a:p>
          <a:r>
            <a:rPr lang="en-US"/>
            <a:t>Arguments due by 5pm August 14</a:t>
          </a:r>
        </a:p>
      </dgm:t>
    </dgm:pt>
    <dgm:pt modelId="{746EF775-DF0D-4356-9471-C85EB4C485BF}" type="parTrans" cxnId="{51BFD3CE-E4C0-4C62-9A6F-EBDC3B5913F5}">
      <dgm:prSet/>
      <dgm:spPr/>
      <dgm:t>
        <a:bodyPr/>
        <a:lstStyle/>
        <a:p>
          <a:endParaRPr lang="en-US"/>
        </a:p>
      </dgm:t>
    </dgm:pt>
    <dgm:pt modelId="{6650A766-2E6D-4486-96E3-BE1ED02C9ED1}" type="sibTrans" cxnId="{51BFD3CE-E4C0-4C62-9A6F-EBDC3B5913F5}">
      <dgm:prSet/>
      <dgm:spPr/>
      <dgm:t>
        <a:bodyPr/>
        <a:lstStyle/>
        <a:p>
          <a:endParaRPr lang="en-US"/>
        </a:p>
      </dgm:t>
    </dgm:pt>
    <dgm:pt modelId="{E43859F8-120B-4A40-95DA-2F8E901C3029}" type="pres">
      <dgm:prSet presAssocID="{89A79EB9-D72E-425E-B202-0F10E8EABC5A}" presName="vert0" presStyleCnt="0">
        <dgm:presLayoutVars>
          <dgm:dir/>
          <dgm:animOne val="branch"/>
          <dgm:animLvl val="lvl"/>
        </dgm:presLayoutVars>
      </dgm:prSet>
      <dgm:spPr/>
    </dgm:pt>
    <dgm:pt modelId="{C12A4C0E-8855-4297-B9DC-6B5D2979EAEB}" type="pres">
      <dgm:prSet presAssocID="{AD72B665-7486-41D2-9897-FB6289A39110}" presName="thickLine" presStyleLbl="alignNode1" presStyleIdx="0" presStyleCnt="4"/>
      <dgm:spPr/>
    </dgm:pt>
    <dgm:pt modelId="{7C9E136F-9B0D-477C-98D8-62627401CE24}" type="pres">
      <dgm:prSet presAssocID="{AD72B665-7486-41D2-9897-FB6289A39110}" presName="horz1" presStyleCnt="0"/>
      <dgm:spPr/>
    </dgm:pt>
    <dgm:pt modelId="{6958B63B-C890-4639-A9A8-3122CCA9AC2E}" type="pres">
      <dgm:prSet presAssocID="{AD72B665-7486-41D2-9897-FB6289A39110}" presName="tx1" presStyleLbl="revTx" presStyleIdx="0" presStyleCnt="4"/>
      <dgm:spPr/>
    </dgm:pt>
    <dgm:pt modelId="{33419595-AC15-4551-AB64-22A466B7F9DE}" type="pres">
      <dgm:prSet presAssocID="{AD72B665-7486-41D2-9897-FB6289A39110}" presName="vert1" presStyleCnt="0"/>
      <dgm:spPr/>
    </dgm:pt>
    <dgm:pt modelId="{2ADC73DA-B916-469B-A0B6-A8DD88A8C234}" type="pres">
      <dgm:prSet presAssocID="{0F0E9C36-9FBD-4D59-86E4-43D25B60BBEC}" presName="thickLine" presStyleLbl="alignNode1" presStyleIdx="1" presStyleCnt="4"/>
      <dgm:spPr/>
    </dgm:pt>
    <dgm:pt modelId="{0D71C0B7-446A-47FC-8D16-7B82247A7BAA}" type="pres">
      <dgm:prSet presAssocID="{0F0E9C36-9FBD-4D59-86E4-43D25B60BBEC}" presName="horz1" presStyleCnt="0"/>
      <dgm:spPr/>
    </dgm:pt>
    <dgm:pt modelId="{788F4379-0CDB-45B0-9246-B06C1A796FD5}" type="pres">
      <dgm:prSet presAssocID="{0F0E9C36-9FBD-4D59-86E4-43D25B60BBEC}" presName="tx1" presStyleLbl="revTx" presStyleIdx="1" presStyleCnt="4"/>
      <dgm:spPr/>
    </dgm:pt>
    <dgm:pt modelId="{6B54717F-8B31-4043-AE83-600B04B27D55}" type="pres">
      <dgm:prSet presAssocID="{0F0E9C36-9FBD-4D59-86E4-43D25B60BBEC}" presName="vert1" presStyleCnt="0"/>
      <dgm:spPr/>
    </dgm:pt>
    <dgm:pt modelId="{C6616299-BA42-4AD7-AFDD-4E00FA24662E}" type="pres">
      <dgm:prSet presAssocID="{E4F1EF77-85D1-451A-9429-858AB363D6EF}" presName="thickLine" presStyleLbl="alignNode1" presStyleIdx="2" presStyleCnt="4"/>
      <dgm:spPr/>
    </dgm:pt>
    <dgm:pt modelId="{9C55FD43-E422-4B8A-B931-0D8B18C4DC0C}" type="pres">
      <dgm:prSet presAssocID="{E4F1EF77-85D1-451A-9429-858AB363D6EF}" presName="horz1" presStyleCnt="0"/>
      <dgm:spPr/>
    </dgm:pt>
    <dgm:pt modelId="{CB5A919E-67C1-40D0-978D-BBAAA04FEC7C}" type="pres">
      <dgm:prSet presAssocID="{E4F1EF77-85D1-451A-9429-858AB363D6EF}" presName="tx1" presStyleLbl="revTx" presStyleIdx="2" presStyleCnt="4"/>
      <dgm:spPr/>
    </dgm:pt>
    <dgm:pt modelId="{13923952-FFF4-4611-8339-4EFBE81CBAF9}" type="pres">
      <dgm:prSet presAssocID="{E4F1EF77-85D1-451A-9429-858AB363D6EF}" presName="vert1" presStyleCnt="0"/>
      <dgm:spPr/>
    </dgm:pt>
    <dgm:pt modelId="{0BC2A48F-6DC7-4816-955B-886296252B36}" type="pres">
      <dgm:prSet presAssocID="{8F0ACDF5-A43F-4862-A0F1-C0C8934FD2F1}" presName="thickLine" presStyleLbl="alignNode1" presStyleIdx="3" presStyleCnt="4"/>
      <dgm:spPr/>
    </dgm:pt>
    <dgm:pt modelId="{8DC54799-10C8-499D-9C46-DBB89DC3536B}" type="pres">
      <dgm:prSet presAssocID="{8F0ACDF5-A43F-4862-A0F1-C0C8934FD2F1}" presName="horz1" presStyleCnt="0"/>
      <dgm:spPr/>
    </dgm:pt>
    <dgm:pt modelId="{18C87CDF-7FF2-4D84-9687-339A467CC9AD}" type="pres">
      <dgm:prSet presAssocID="{8F0ACDF5-A43F-4862-A0F1-C0C8934FD2F1}" presName="tx1" presStyleLbl="revTx" presStyleIdx="3" presStyleCnt="4"/>
      <dgm:spPr/>
    </dgm:pt>
    <dgm:pt modelId="{2511C797-9DD4-41F9-9D16-08E5F662F463}" type="pres">
      <dgm:prSet presAssocID="{8F0ACDF5-A43F-4862-A0F1-C0C8934FD2F1}" presName="vert1" presStyleCnt="0"/>
      <dgm:spPr/>
    </dgm:pt>
  </dgm:ptLst>
  <dgm:cxnLst>
    <dgm:cxn modelId="{DBA80707-2768-438A-8929-77563CAB6C72}" type="presOf" srcId="{8F0ACDF5-A43F-4862-A0F1-C0C8934FD2F1}" destId="{18C87CDF-7FF2-4D84-9687-339A467CC9AD}" srcOrd="0" destOrd="0" presId="urn:microsoft.com/office/officeart/2008/layout/LinedList"/>
    <dgm:cxn modelId="{AECC7626-6E58-44C5-9D3A-3C0993FB8994}" type="presOf" srcId="{0F0E9C36-9FBD-4D59-86E4-43D25B60BBEC}" destId="{788F4379-0CDB-45B0-9246-B06C1A796FD5}" srcOrd="0" destOrd="0" presId="urn:microsoft.com/office/officeart/2008/layout/LinedList"/>
    <dgm:cxn modelId="{E558FA60-820F-4CE7-95B6-F1360D723F7E}" srcId="{89A79EB9-D72E-425E-B202-0F10E8EABC5A}" destId="{AD72B665-7486-41D2-9897-FB6289A39110}" srcOrd="0" destOrd="0" parTransId="{C4626650-7A87-437E-848F-3D53A99A780C}" sibTransId="{2E5CC53F-F118-4C28-8AB3-84495CE42C07}"/>
    <dgm:cxn modelId="{4CD7B346-094E-42ED-9F41-A46457485121}" type="presOf" srcId="{E4F1EF77-85D1-451A-9429-858AB363D6EF}" destId="{CB5A919E-67C1-40D0-978D-BBAAA04FEC7C}" srcOrd="0" destOrd="0" presId="urn:microsoft.com/office/officeart/2008/layout/LinedList"/>
    <dgm:cxn modelId="{7D378F80-6C45-4F40-AF57-8DFE3585FA97}" srcId="{89A79EB9-D72E-425E-B202-0F10E8EABC5A}" destId="{0F0E9C36-9FBD-4D59-86E4-43D25B60BBEC}" srcOrd="1" destOrd="0" parTransId="{994F90BC-E6E0-4E7E-A444-D0E1B6D4DE70}" sibTransId="{68604664-027B-4209-8F3E-DA5C873CF34D}"/>
    <dgm:cxn modelId="{82E72EA5-FC6A-4A7A-BF0C-C3E1FABF035E}" srcId="{89A79EB9-D72E-425E-B202-0F10E8EABC5A}" destId="{E4F1EF77-85D1-451A-9429-858AB363D6EF}" srcOrd="2" destOrd="0" parTransId="{5B6D9C09-DF80-4E69-90FA-9700C6EA8015}" sibTransId="{ECD2D476-1986-419B-B4E5-A373E035EB51}"/>
    <dgm:cxn modelId="{E8AA0BAB-2CEA-41FE-97B6-32AC27B0568B}" type="presOf" srcId="{AD72B665-7486-41D2-9897-FB6289A39110}" destId="{6958B63B-C890-4639-A9A8-3122CCA9AC2E}" srcOrd="0" destOrd="0" presId="urn:microsoft.com/office/officeart/2008/layout/LinedList"/>
    <dgm:cxn modelId="{C0EB9DBC-C670-414A-A545-1B82F24C4AA1}" type="presOf" srcId="{89A79EB9-D72E-425E-B202-0F10E8EABC5A}" destId="{E43859F8-120B-4A40-95DA-2F8E901C3029}" srcOrd="0" destOrd="0" presId="urn:microsoft.com/office/officeart/2008/layout/LinedList"/>
    <dgm:cxn modelId="{51BFD3CE-E4C0-4C62-9A6F-EBDC3B5913F5}" srcId="{89A79EB9-D72E-425E-B202-0F10E8EABC5A}" destId="{8F0ACDF5-A43F-4862-A0F1-C0C8934FD2F1}" srcOrd="3" destOrd="0" parTransId="{746EF775-DF0D-4356-9471-C85EB4C485BF}" sibTransId="{6650A766-2E6D-4486-96E3-BE1ED02C9ED1}"/>
    <dgm:cxn modelId="{1304AFA0-D2E1-4DDF-A684-DD8FD9643735}" type="presParOf" srcId="{E43859F8-120B-4A40-95DA-2F8E901C3029}" destId="{C12A4C0E-8855-4297-B9DC-6B5D2979EAEB}" srcOrd="0" destOrd="0" presId="urn:microsoft.com/office/officeart/2008/layout/LinedList"/>
    <dgm:cxn modelId="{43C317AC-1D8F-4B3E-A757-D32FFF277EA4}" type="presParOf" srcId="{E43859F8-120B-4A40-95DA-2F8E901C3029}" destId="{7C9E136F-9B0D-477C-98D8-62627401CE24}" srcOrd="1" destOrd="0" presId="urn:microsoft.com/office/officeart/2008/layout/LinedList"/>
    <dgm:cxn modelId="{DD5B750D-9E73-4650-8950-719072E068F2}" type="presParOf" srcId="{7C9E136F-9B0D-477C-98D8-62627401CE24}" destId="{6958B63B-C890-4639-A9A8-3122CCA9AC2E}" srcOrd="0" destOrd="0" presId="urn:microsoft.com/office/officeart/2008/layout/LinedList"/>
    <dgm:cxn modelId="{11B46CDC-42CB-4A58-958B-F07D95268EFA}" type="presParOf" srcId="{7C9E136F-9B0D-477C-98D8-62627401CE24}" destId="{33419595-AC15-4551-AB64-22A466B7F9DE}" srcOrd="1" destOrd="0" presId="urn:microsoft.com/office/officeart/2008/layout/LinedList"/>
    <dgm:cxn modelId="{0B263C8C-79B5-4167-AB6D-86A2D8E190F0}" type="presParOf" srcId="{E43859F8-120B-4A40-95DA-2F8E901C3029}" destId="{2ADC73DA-B916-469B-A0B6-A8DD88A8C234}" srcOrd="2" destOrd="0" presId="urn:microsoft.com/office/officeart/2008/layout/LinedList"/>
    <dgm:cxn modelId="{58AB3515-E543-414E-BDDD-055DC85C67C7}" type="presParOf" srcId="{E43859F8-120B-4A40-95DA-2F8E901C3029}" destId="{0D71C0B7-446A-47FC-8D16-7B82247A7BAA}" srcOrd="3" destOrd="0" presId="urn:microsoft.com/office/officeart/2008/layout/LinedList"/>
    <dgm:cxn modelId="{66C458AA-53C8-4A70-8BAE-C577B7AA4173}" type="presParOf" srcId="{0D71C0B7-446A-47FC-8D16-7B82247A7BAA}" destId="{788F4379-0CDB-45B0-9246-B06C1A796FD5}" srcOrd="0" destOrd="0" presId="urn:microsoft.com/office/officeart/2008/layout/LinedList"/>
    <dgm:cxn modelId="{14DA538E-ECD8-4513-8B47-91E3565F267C}" type="presParOf" srcId="{0D71C0B7-446A-47FC-8D16-7B82247A7BAA}" destId="{6B54717F-8B31-4043-AE83-600B04B27D55}" srcOrd="1" destOrd="0" presId="urn:microsoft.com/office/officeart/2008/layout/LinedList"/>
    <dgm:cxn modelId="{E097FC93-4704-4477-A488-FCE6D2D471F3}" type="presParOf" srcId="{E43859F8-120B-4A40-95DA-2F8E901C3029}" destId="{C6616299-BA42-4AD7-AFDD-4E00FA24662E}" srcOrd="4" destOrd="0" presId="urn:microsoft.com/office/officeart/2008/layout/LinedList"/>
    <dgm:cxn modelId="{FC625AAD-BD47-49EF-B677-102C34AE0A7F}" type="presParOf" srcId="{E43859F8-120B-4A40-95DA-2F8E901C3029}" destId="{9C55FD43-E422-4B8A-B931-0D8B18C4DC0C}" srcOrd="5" destOrd="0" presId="urn:microsoft.com/office/officeart/2008/layout/LinedList"/>
    <dgm:cxn modelId="{D44ADB80-3040-4D6E-B796-216807234803}" type="presParOf" srcId="{9C55FD43-E422-4B8A-B931-0D8B18C4DC0C}" destId="{CB5A919E-67C1-40D0-978D-BBAAA04FEC7C}" srcOrd="0" destOrd="0" presId="urn:microsoft.com/office/officeart/2008/layout/LinedList"/>
    <dgm:cxn modelId="{18AB50A3-AF6C-44CC-A706-913DBB2CA718}" type="presParOf" srcId="{9C55FD43-E422-4B8A-B931-0D8B18C4DC0C}" destId="{13923952-FFF4-4611-8339-4EFBE81CBAF9}" srcOrd="1" destOrd="0" presId="urn:microsoft.com/office/officeart/2008/layout/LinedList"/>
    <dgm:cxn modelId="{7506AE17-879F-4AA9-94C3-94E15F056831}" type="presParOf" srcId="{E43859F8-120B-4A40-95DA-2F8E901C3029}" destId="{0BC2A48F-6DC7-4816-955B-886296252B36}" srcOrd="6" destOrd="0" presId="urn:microsoft.com/office/officeart/2008/layout/LinedList"/>
    <dgm:cxn modelId="{B105E934-926D-404C-BB20-F7730D4F591E}" type="presParOf" srcId="{E43859F8-120B-4A40-95DA-2F8E901C3029}" destId="{8DC54799-10C8-499D-9C46-DBB89DC3536B}" srcOrd="7" destOrd="0" presId="urn:microsoft.com/office/officeart/2008/layout/LinedList"/>
    <dgm:cxn modelId="{685367D0-B651-4EC1-A975-C15924854B6D}" type="presParOf" srcId="{8DC54799-10C8-499D-9C46-DBB89DC3536B}" destId="{18C87CDF-7FF2-4D84-9687-339A467CC9AD}" srcOrd="0" destOrd="0" presId="urn:microsoft.com/office/officeart/2008/layout/LinedList"/>
    <dgm:cxn modelId="{5D445E12-2240-4843-B769-D786E868B9C3}" type="presParOf" srcId="{8DC54799-10C8-499D-9C46-DBB89DC3536B}" destId="{2511C797-9DD4-41F9-9D16-08E5F662F46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3AB905C-36A7-493B-AA16-72AB703BB52A}"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3C8EFD15-7606-4F05-A453-32C5ACC91FCB}">
      <dgm:prSet/>
      <dgm:spPr/>
      <dgm:t>
        <a:bodyPr/>
        <a:lstStyle/>
        <a:p>
          <a:r>
            <a:rPr lang="en-US"/>
            <a:t>Kaiser Arena</a:t>
          </a:r>
        </a:p>
      </dgm:t>
    </dgm:pt>
    <dgm:pt modelId="{53C63D88-7970-4B31-944D-F199B1C7D7A1}" type="parTrans" cxnId="{4BE24826-0A32-4688-8C7F-A2DAB2719FB1}">
      <dgm:prSet/>
      <dgm:spPr/>
      <dgm:t>
        <a:bodyPr/>
        <a:lstStyle/>
        <a:p>
          <a:endParaRPr lang="en-US"/>
        </a:p>
      </dgm:t>
    </dgm:pt>
    <dgm:pt modelId="{2C80230D-7EEA-4717-9428-43BE43F5F5AD}" type="sibTrans" cxnId="{4BE24826-0A32-4688-8C7F-A2DAB2719FB1}">
      <dgm:prSet/>
      <dgm:spPr/>
      <dgm:t>
        <a:bodyPr/>
        <a:lstStyle/>
        <a:p>
          <a:endParaRPr lang="en-US"/>
        </a:p>
      </dgm:t>
    </dgm:pt>
    <dgm:pt modelId="{709A5DA8-4AC3-4A4F-A4AA-48CFC88B731D}">
      <dgm:prSet/>
      <dgm:spPr/>
      <dgm:t>
        <a:bodyPr/>
        <a:lstStyle/>
        <a:p>
          <a:r>
            <a:rPr lang="en-US"/>
            <a:t>Temple Beth El</a:t>
          </a:r>
        </a:p>
      </dgm:t>
    </dgm:pt>
    <dgm:pt modelId="{3BD4A406-9224-4B44-A8F4-5B9AE3B88CEF}" type="parTrans" cxnId="{448AC1F3-8BDC-4DDD-87BB-26DA30097B7A}">
      <dgm:prSet/>
      <dgm:spPr/>
      <dgm:t>
        <a:bodyPr/>
        <a:lstStyle/>
        <a:p>
          <a:endParaRPr lang="en-US"/>
        </a:p>
      </dgm:t>
    </dgm:pt>
    <dgm:pt modelId="{D85FAF95-7618-4D42-B247-0F0FE7E1EB54}" type="sibTrans" cxnId="{448AC1F3-8BDC-4DDD-87BB-26DA30097B7A}">
      <dgm:prSet/>
      <dgm:spPr/>
      <dgm:t>
        <a:bodyPr/>
        <a:lstStyle/>
        <a:p>
          <a:endParaRPr lang="en-US"/>
        </a:p>
      </dgm:t>
    </dgm:pt>
    <dgm:pt modelId="{C208FC83-3EE2-4EE8-BA7B-E17F5E0C8E0E}">
      <dgm:prSet/>
      <dgm:spPr/>
      <dgm:t>
        <a:bodyPr/>
        <a:lstStyle/>
        <a:p>
          <a:r>
            <a:rPr lang="en-US"/>
            <a:t>Scotts Valley Community Center</a:t>
          </a:r>
        </a:p>
      </dgm:t>
    </dgm:pt>
    <dgm:pt modelId="{0B83DC53-E9CB-433B-9B50-4A0DCCF1F595}" type="parTrans" cxnId="{A6452149-2A38-4920-A282-103EA05E4E22}">
      <dgm:prSet/>
      <dgm:spPr/>
      <dgm:t>
        <a:bodyPr/>
        <a:lstStyle/>
        <a:p>
          <a:endParaRPr lang="en-US"/>
        </a:p>
      </dgm:t>
    </dgm:pt>
    <dgm:pt modelId="{E7AA17BA-4E12-4FAA-BAD8-1B7C5E2651A9}" type="sibTrans" cxnId="{A6452149-2A38-4920-A282-103EA05E4E22}">
      <dgm:prSet/>
      <dgm:spPr/>
      <dgm:t>
        <a:bodyPr/>
        <a:lstStyle/>
        <a:p>
          <a:endParaRPr lang="en-US"/>
        </a:p>
      </dgm:t>
    </dgm:pt>
    <dgm:pt modelId="{A9DC8AE0-3CAD-442C-96F7-B0138FE8961B}">
      <dgm:prSet/>
      <dgm:spPr/>
      <dgm:t>
        <a:bodyPr/>
        <a:lstStyle/>
        <a:p>
          <a:r>
            <a:rPr lang="en-US"/>
            <a:t>Soquel Conference Center</a:t>
          </a:r>
        </a:p>
      </dgm:t>
    </dgm:pt>
    <dgm:pt modelId="{E104D1E8-0A81-4B47-B8BF-A6257AFB2DBE}" type="parTrans" cxnId="{D980B74F-5385-409F-926F-AA737F080167}">
      <dgm:prSet/>
      <dgm:spPr/>
      <dgm:t>
        <a:bodyPr/>
        <a:lstStyle/>
        <a:p>
          <a:endParaRPr lang="en-US"/>
        </a:p>
      </dgm:t>
    </dgm:pt>
    <dgm:pt modelId="{C6C0EE7B-049B-4363-B637-B9C5EC01A6E0}" type="sibTrans" cxnId="{D980B74F-5385-409F-926F-AA737F080167}">
      <dgm:prSet/>
      <dgm:spPr/>
      <dgm:t>
        <a:bodyPr/>
        <a:lstStyle/>
        <a:p>
          <a:endParaRPr lang="en-US"/>
        </a:p>
      </dgm:t>
    </dgm:pt>
    <dgm:pt modelId="{A4E44691-0093-4EAF-A7E9-135FBDDDB2C7}">
      <dgm:prSet/>
      <dgm:spPr/>
      <dgm:t>
        <a:bodyPr/>
        <a:lstStyle/>
        <a:p>
          <a:r>
            <a:rPr lang="en-US"/>
            <a:t>La Selva Beach Clubhouse</a:t>
          </a:r>
        </a:p>
      </dgm:t>
    </dgm:pt>
    <dgm:pt modelId="{6B8C2437-5D91-42A3-9253-0AA4AB26A52D}" type="parTrans" cxnId="{86431C88-DADE-467C-9F09-A073EFDEA25E}">
      <dgm:prSet/>
      <dgm:spPr/>
      <dgm:t>
        <a:bodyPr/>
        <a:lstStyle/>
        <a:p>
          <a:endParaRPr lang="en-US"/>
        </a:p>
      </dgm:t>
    </dgm:pt>
    <dgm:pt modelId="{2CEA11DD-5A31-4093-84FE-BEE57371A4BF}" type="sibTrans" cxnId="{86431C88-DADE-467C-9F09-A073EFDEA25E}">
      <dgm:prSet/>
      <dgm:spPr/>
      <dgm:t>
        <a:bodyPr/>
        <a:lstStyle/>
        <a:p>
          <a:endParaRPr lang="en-US"/>
        </a:p>
      </dgm:t>
    </dgm:pt>
    <dgm:pt modelId="{4E93D16F-47FB-4593-9D9B-C7377E31B2CD}">
      <dgm:prSet/>
      <dgm:spPr/>
      <dgm:t>
        <a:bodyPr/>
        <a:lstStyle/>
        <a:p>
          <a:r>
            <a:rPr lang="en-US"/>
            <a:t>New Brighton Middle School</a:t>
          </a:r>
        </a:p>
      </dgm:t>
    </dgm:pt>
    <dgm:pt modelId="{3A049B2A-8625-4768-AD19-966F79E69A1D}" type="parTrans" cxnId="{8B46A2D1-1C13-4745-B797-7218C63D1DAB}">
      <dgm:prSet/>
      <dgm:spPr/>
      <dgm:t>
        <a:bodyPr/>
        <a:lstStyle/>
        <a:p>
          <a:endParaRPr lang="en-US"/>
        </a:p>
      </dgm:t>
    </dgm:pt>
    <dgm:pt modelId="{4C8DAAC1-9017-4D11-98F1-5065DF9CA009}" type="sibTrans" cxnId="{8B46A2D1-1C13-4745-B797-7218C63D1DAB}">
      <dgm:prSet/>
      <dgm:spPr/>
      <dgm:t>
        <a:bodyPr/>
        <a:lstStyle/>
        <a:p>
          <a:endParaRPr lang="en-US"/>
        </a:p>
      </dgm:t>
    </dgm:pt>
    <dgm:pt modelId="{749B0FBF-F874-457A-A92A-49555FF9C1C0}">
      <dgm:prSet/>
      <dgm:spPr/>
      <dgm:t>
        <a:bodyPr/>
        <a:lstStyle/>
        <a:p>
          <a:r>
            <a:rPr lang="en-US"/>
            <a:t>Capitola Mall</a:t>
          </a:r>
        </a:p>
      </dgm:t>
    </dgm:pt>
    <dgm:pt modelId="{C4D2E2AB-59E5-4AE0-ADE7-919AFED1680F}" type="parTrans" cxnId="{9C7C7556-A5D3-4BAB-85BF-438C6CBA6786}">
      <dgm:prSet/>
      <dgm:spPr/>
      <dgm:t>
        <a:bodyPr/>
        <a:lstStyle/>
        <a:p>
          <a:endParaRPr lang="en-US"/>
        </a:p>
      </dgm:t>
    </dgm:pt>
    <dgm:pt modelId="{24C0E419-EEEF-4BFA-ACE6-D8A160AD27FF}" type="sibTrans" cxnId="{9C7C7556-A5D3-4BAB-85BF-438C6CBA6786}">
      <dgm:prSet/>
      <dgm:spPr/>
      <dgm:t>
        <a:bodyPr/>
        <a:lstStyle/>
        <a:p>
          <a:endParaRPr lang="en-US"/>
        </a:p>
      </dgm:t>
    </dgm:pt>
    <dgm:pt modelId="{45B22811-2C72-469B-A8C1-AE620AAF38C6}">
      <dgm:prSet/>
      <dgm:spPr/>
      <dgm:t>
        <a:bodyPr/>
        <a:lstStyle/>
        <a:p>
          <a:r>
            <a:rPr lang="en-US"/>
            <a:t>Scotts Valley High School or Middle School</a:t>
          </a:r>
        </a:p>
      </dgm:t>
    </dgm:pt>
    <dgm:pt modelId="{64B25647-F7CC-433F-B403-BAE53D92EB0E}" type="parTrans" cxnId="{2BA5D6C2-CE0A-4E56-B295-BA477B25DD2C}">
      <dgm:prSet/>
      <dgm:spPr/>
      <dgm:t>
        <a:bodyPr/>
        <a:lstStyle/>
        <a:p>
          <a:endParaRPr lang="en-US"/>
        </a:p>
      </dgm:t>
    </dgm:pt>
    <dgm:pt modelId="{61758BBD-4368-41F7-AEBE-9F12D1D418FC}" type="sibTrans" cxnId="{2BA5D6C2-CE0A-4E56-B295-BA477B25DD2C}">
      <dgm:prSet/>
      <dgm:spPr/>
      <dgm:t>
        <a:bodyPr/>
        <a:lstStyle/>
        <a:p>
          <a:endParaRPr lang="en-US"/>
        </a:p>
      </dgm:t>
    </dgm:pt>
    <dgm:pt modelId="{87CD1380-661F-47C7-AC7D-70EB72B0FBD7}">
      <dgm:prSet/>
      <dgm:spPr/>
      <dgm:t>
        <a:bodyPr/>
        <a:lstStyle/>
        <a:p>
          <a:r>
            <a:rPr lang="en-US"/>
            <a:t>Westlake Elementary or Peace United Church</a:t>
          </a:r>
        </a:p>
      </dgm:t>
    </dgm:pt>
    <dgm:pt modelId="{94502F45-2E70-4166-8397-FD3C8E5F7AFC}" type="parTrans" cxnId="{26B2B25F-36C9-4B3C-B752-2876A8B0A764}">
      <dgm:prSet/>
      <dgm:spPr/>
      <dgm:t>
        <a:bodyPr/>
        <a:lstStyle/>
        <a:p>
          <a:endParaRPr lang="en-US"/>
        </a:p>
      </dgm:t>
    </dgm:pt>
    <dgm:pt modelId="{7DAF424C-453B-49EB-ABC0-336FC1330021}" type="sibTrans" cxnId="{26B2B25F-36C9-4B3C-B752-2876A8B0A764}">
      <dgm:prSet/>
      <dgm:spPr/>
      <dgm:t>
        <a:bodyPr/>
        <a:lstStyle/>
        <a:p>
          <a:endParaRPr lang="en-US"/>
        </a:p>
      </dgm:t>
    </dgm:pt>
    <dgm:pt modelId="{A8665739-63C3-4F99-8B1F-3038A66F36C5}">
      <dgm:prSet/>
      <dgm:spPr/>
      <dgm:t>
        <a:bodyPr/>
        <a:lstStyle/>
        <a:p>
          <a:r>
            <a:rPr lang="en-US"/>
            <a:t>San Lorenzo Valley High School</a:t>
          </a:r>
        </a:p>
      </dgm:t>
    </dgm:pt>
    <dgm:pt modelId="{26B9CBE5-AD0C-47CF-8A45-73F94F0B4BDC}" type="parTrans" cxnId="{9596ACAE-1895-45A3-A885-BC4DC9B557A1}">
      <dgm:prSet/>
      <dgm:spPr/>
      <dgm:t>
        <a:bodyPr/>
        <a:lstStyle/>
        <a:p>
          <a:endParaRPr lang="en-US"/>
        </a:p>
      </dgm:t>
    </dgm:pt>
    <dgm:pt modelId="{0E71C7E0-479E-4C8C-8B85-8BC712C2D2C8}" type="sibTrans" cxnId="{9596ACAE-1895-45A3-A885-BC4DC9B557A1}">
      <dgm:prSet/>
      <dgm:spPr/>
      <dgm:t>
        <a:bodyPr/>
        <a:lstStyle/>
        <a:p>
          <a:endParaRPr lang="en-US"/>
        </a:p>
      </dgm:t>
    </dgm:pt>
    <dgm:pt modelId="{C25EB9C3-B4E6-4ED1-95C6-2F56F0E6994C}">
      <dgm:prSet/>
      <dgm:spPr/>
      <dgm:t>
        <a:bodyPr/>
        <a:lstStyle/>
        <a:p>
          <a:r>
            <a:rPr lang="en-US"/>
            <a:t>Highlands Park</a:t>
          </a:r>
        </a:p>
      </dgm:t>
    </dgm:pt>
    <dgm:pt modelId="{0676D794-D8A8-4076-8AEB-4032B4AB8D50}" type="parTrans" cxnId="{0EE41EF9-B351-44BC-8C41-22064637F26D}">
      <dgm:prSet/>
      <dgm:spPr/>
      <dgm:t>
        <a:bodyPr/>
        <a:lstStyle/>
        <a:p>
          <a:endParaRPr lang="en-US"/>
        </a:p>
      </dgm:t>
    </dgm:pt>
    <dgm:pt modelId="{1329BC1F-C593-4732-A491-55CA5BFC5C05}" type="sibTrans" cxnId="{0EE41EF9-B351-44BC-8C41-22064637F26D}">
      <dgm:prSet/>
      <dgm:spPr/>
      <dgm:t>
        <a:bodyPr/>
        <a:lstStyle/>
        <a:p>
          <a:endParaRPr lang="en-US"/>
        </a:p>
      </dgm:t>
    </dgm:pt>
    <dgm:pt modelId="{94F315D2-E9B7-405D-B97F-23A30861A16E}">
      <dgm:prSet/>
      <dgm:spPr/>
      <dgm:t>
        <a:bodyPr/>
        <a:lstStyle/>
        <a:p>
          <a:r>
            <a:rPr lang="en-US"/>
            <a:t>Felton Community Hall or Library</a:t>
          </a:r>
        </a:p>
      </dgm:t>
    </dgm:pt>
    <dgm:pt modelId="{EEC2655E-C6F8-4ACD-9A36-F4B37A949FE6}" type="parTrans" cxnId="{D3397BEA-D314-4BA1-B3F8-7B55EB4820F6}">
      <dgm:prSet/>
      <dgm:spPr/>
      <dgm:t>
        <a:bodyPr/>
        <a:lstStyle/>
        <a:p>
          <a:endParaRPr lang="en-US"/>
        </a:p>
      </dgm:t>
    </dgm:pt>
    <dgm:pt modelId="{F26DD573-D00D-41C6-9685-8BF3F122864F}" type="sibTrans" cxnId="{D3397BEA-D314-4BA1-B3F8-7B55EB4820F6}">
      <dgm:prSet/>
      <dgm:spPr/>
      <dgm:t>
        <a:bodyPr/>
        <a:lstStyle/>
        <a:p>
          <a:endParaRPr lang="en-US"/>
        </a:p>
      </dgm:t>
    </dgm:pt>
    <dgm:pt modelId="{1863EC71-BCE8-4093-B80F-FBB6CD0AF362}">
      <dgm:prSet/>
      <dgm:spPr/>
      <dgm:t>
        <a:bodyPr/>
        <a:lstStyle/>
        <a:p>
          <a:r>
            <a:rPr lang="en-US"/>
            <a:t>Brookdale Lodge</a:t>
          </a:r>
        </a:p>
      </dgm:t>
    </dgm:pt>
    <dgm:pt modelId="{1B09F04E-4FA2-40B3-9F51-B7BF849D5486}" type="parTrans" cxnId="{C8F98472-83D1-4658-8056-11B26D5A0838}">
      <dgm:prSet/>
      <dgm:spPr/>
      <dgm:t>
        <a:bodyPr/>
        <a:lstStyle/>
        <a:p>
          <a:endParaRPr lang="en-US"/>
        </a:p>
      </dgm:t>
    </dgm:pt>
    <dgm:pt modelId="{2CFF378F-F236-4772-8952-FB72D391E1D3}" type="sibTrans" cxnId="{C8F98472-83D1-4658-8056-11B26D5A0838}">
      <dgm:prSet/>
      <dgm:spPr/>
      <dgm:t>
        <a:bodyPr/>
        <a:lstStyle/>
        <a:p>
          <a:endParaRPr lang="en-US"/>
        </a:p>
      </dgm:t>
    </dgm:pt>
    <dgm:pt modelId="{F081CFF9-6E74-4A8B-A6DA-2300EA30D56F}">
      <dgm:prSet/>
      <dgm:spPr/>
      <dgm:t>
        <a:bodyPr/>
        <a:lstStyle/>
        <a:p>
          <a:r>
            <a:rPr lang="en-US"/>
            <a:t>CT English – Summit</a:t>
          </a:r>
        </a:p>
      </dgm:t>
    </dgm:pt>
    <dgm:pt modelId="{3E9AA12E-10A9-44C7-8B83-886CFCC9C683}" type="parTrans" cxnId="{7145858C-0577-4D79-BE3E-193101E7F1A4}">
      <dgm:prSet/>
      <dgm:spPr/>
      <dgm:t>
        <a:bodyPr/>
        <a:lstStyle/>
        <a:p>
          <a:endParaRPr lang="en-US"/>
        </a:p>
      </dgm:t>
    </dgm:pt>
    <dgm:pt modelId="{4B124E8F-7F89-465C-8AFD-1C76439507D0}" type="sibTrans" cxnId="{7145858C-0577-4D79-BE3E-193101E7F1A4}">
      <dgm:prSet/>
      <dgm:spPr/>
      <dgm:t>
        <a:bodyPr/>
        <a:lstStyle/>
        <a:p>
          <a:endParaRPr lang="en-US"/>
        </a:p>
      </dgm:t>
    </dgm:pt>
    <dgm:pt modelId="{02B2B689-F459-4162-BAA7-B69B9C3AE668}">
      <dgm:prSet/>
      <dgm:spPr/>
      <dgm:t>
        <a:bodyPr/>
        <a:lstStyle/>
        <a:p>
          <a:r>
            <a:rPr lang="en-US"/>
            <a:t>Bonny Doon Elementary</a:t>
          </a:r>
        </a:p>
      </dgm:t>
    </dgm:pt>
    <dgm:pt modelId="{3A594962-08AE-41CA-9B21-A88D5BDFD7EB}" type="parTrans" cxnId="{EAC29929-9A3B-4604-9CE1-3903E2027A16}">
      <dgm:prSet/>
      <dgm:spPr/>
      <dgm:t>
        <a:bodyPr/>
        <a:lstStyle/>
        <a:p>
          <a:endParaRPr lang="en-US"/>
        </a:p>
      </dgm:t>
    </dgm:pt>
    <dgm:pt modelId="{1DE2145B-84B7-487C-B953-5CF20A2F2C59}" type="sibTrans" cxnId="{EAC29929-9A3B-4604-9CE1-3903E2027A16}">
      <dgm:prSet/>
      <dgm:spPr/>
      <dgm:t>
        <a:bodyPr/>
        <a:lstStyle/>
        <a:p>
          <a:endParaRPr lang="en-US"/>
        </a:p>
      </dgm:t>
    </dgm:pt>
    <dgm:pt modelId="{78E514CD-126B-47CF-BF47-94863AB0822B}">
      <dgm:prSet/>
      <dgm:spPr/>
      <dgm:t>
        <a:bodyPr/>
        <a:lstStyle/>
        <a:p>
          <a:r>
            <a:rPr lang="en-US"/>
            <a:t>Something in Davenport?</a:t>
          </a:r>
        </a:p>
      </dgm:t>
    </dgm:pt>
    <dgm:pt modelId="{5FE158AB-A07D-4AB4-A9F1-42627A277DEE}" type="parTrans" cxnId="{F22AE859-EB96-42E8-A153-CE434FFF65CD}">
      <dgm:prSet/>
      <dgm:spPr/>
      <dgm:t>
        <a:bodyPr/>
        <a:lstStyle/>
        <a:p>
          <a:endParaRPr lang="en-US"/>
        </a:p>
      </dgm:t>
    </dgm:pt>
    <dgm:pt modelId="{8ECA6609-C7F4-407A-B4FA-A3695D817EFE}" type="sibTrans" cxnId="{F22AE859-EB96-42E8-A153-CE434FFF65CD}">
      <dgm:prSet/>
      <dgm:spPr/>
      <dgm:t>
        <a:bodyPr/>
        <a:lstStyle/>
        <a:p>
          <a:endParaRPr lang="en-US"/>
        </a:p>
      </dgm:t>
    </dgm:pt>
    <dgm:pt modelId="{42D9375A-2E52-4CE1-A308-A7DDE561AD0C}">
      <dgm:prSet/>
      <dgm:spPr/>
      <dgm:t>
        <a:bodyPr/>
        <a:lstStyle/>
        <a:p>
          <a:r>
            <a:rPr lang="en-US"/>
            <a:t>Boulder Creek? </a:t>
          </a:r>
        </a:p>
      </dgm:t>
    </dgm:pt>
    <dgm:pt modelId="{865CB34F-AABE-4FD3-950A-1D2032A46E6A}" type="parTrans" cxnId="{1605828F-F95B-42B7-A936-0810E73874DF}">
      <dgm:prSet/>
      <dgm:spPr/>
      <dgm:t>
        <a:bodyPr/>
        <a:lstStyle/>
        <a:p>
          <a:endParaRPr lang="en-US"/>
        </a:p>
      </dgm:t>
    </dgm:pt>
    <dgm:pt modelId="{B2B4CDA1-9546-4223-873D-7A4B7039B2FE}" type="sibTrans" cxnId="{1605828F-F95B-42B7-A936-0810E73874DF}">
      <dgm:prSet/>
      <dgm:spPr/>
      <dgm:t>
        <a:bodyPr/>
        <a:lstStyle/>
        <a:p>
          <a:endParaRPr lang="en-US"/>
        </a:p>
      </dgm:t>
    </dgm:pt>
    <dgm:pt modelId="{5E855F11-85C9-4420-B476-97393C4DC13B}" type="pres">
      <dgm:prSet presAssocID="{23AB905C-36A7-493B-AA16-72AB703BB52A}" presName="diagram" presStyleCnt="0">
        <dgm:presLayoutVars>
          <dgm:dir/>
          <dgm:resizeHandles val="exact"/>
        </dgm:presLayoutVars>
      </dgm:prSet>
      <dgm:spPr/>
    </dgm:pt>
    <dgm:pt modelId="{4C16300C-17E6-41C3-897D-827C8DE85D92}" type="pres">
      <dgm:prSet presAssocID="{3C8EFD15-7606-4F05-A453-32C5ACC91FCB}" presName="node" presStyleLbl="node1" presStyleIdx="0" presStyleCnt="17">
        <dgm:presLayoutVars>
          <dgm:bulletEnabled val="1"/>
        </dgm:presLayoutVars>
      </dgm:prSet>
      <dgm:spPr/>
    </dgm:pt>
    <dgm:pt modelId="{FE1E5A77-4755-439A-AB20-B780A05EB035}" type="pres">
      <dgm:prSet presAssocID="{2C80230D-7EEA-4717-9428-43BE43F5F5AD}" presName="sibTrans" presStyleCnt="0"/>
      <dgm:spPr/>
    </dgm:pt>
    <dgm:pt modelId="{71703B27-DE7C-4DD0-9AC0-D369E9E1EAC3}" type="pres">
      <dgm:prSet presAssocID="{709A5DA8-4AC3-4A4F-A4AA-48CFC88B731D}" presName="node" presStyleLbl="node1" presStyleIdx="1" presStyleCnt="17">
        <dgm:presLayoutVars>
          <dgm:bulletEnabled val="1"/>
        </dgm:presLayoutVars>
      </dgm:prSet>
      <dgm:spPr/>
    </dgm:pt>
    <dgm:pt modelId="{3CF622DD-EC45-4F99-8E8B-0CDFFF1EBD79}" type="pres">
      <dgm:prSet presAssocID="{D85FAF95-7618-4D42-B247-0F0FE7E1EB54}" presName="sibTrans" presStyleCnt="0"/>
      <dgm:spPr/>
    </dgm:pt>
    <dgm:pt modelId="{4318F238-4A7B-4DBC-AC2F-8FC123C480CB}" type="pres">
      <dgm:prSet presAssocID="{C208FC83-3EE2-4EE8-BA7B-E17F5E0C8E0E}" presName="node" presStyleLbl="node1" presStyleIdx="2" presStyleCnt="17">
        <dgm:presLayoutVars>
          <dgm:bulletEnabled val="1"/>
        </dgm:presLayoutVars>
      </dgm:prSet>
      <dgm:spPr/>
    </dgm:pt>
    <dgm:pt modelId="{863FE5AB-92FC-4CAD-9087-59B983EBFB7E}" type="pres">
      <dgm:prSet presAssocID="{E7AA17BA-4E12-4FAA-BAD8-1B7C5E2651A9}" presName="sibTrans" presStyleCnt="0"/>
      <dgm:spPr/>
    </dgm:pt>
    <dgm:pt modelId="{1A5940B0-67C6-4D77-BF70-6A5BE8628A3D}" type="pres">
      <dgm:prSet presAssocID="{A9DC8AE0-3CAD-442C-96F7-B0138FE8961B}" presName="node" presStyleLbl="node1" presStyleIdx="3" presStyleCnt="17">
        <dgm:presLayoutVars>
          <dgm:bulletEnabled val="1"/>
        </dgm:presLayoutVars>
      </dgm:prSet>
      <dgm:spPr/>
    </dgm:pt>
    <dgm:pt modelId="{2FBEE4BB-7A50-417F-B336-8648A970E2A5}" type="pres">
      <dgm:prSet presAssocID="{C6C0EE7B-049B-4363-B637-B9C5EC01A6E0}" presName="sibTrans" presStyleCnt="0"/>
      <dgm:spPr/>
    </dgm:pt>
    <dgm:pt modelId="{42E724DF-43AF-4BA7-9B08-130983877AC4}" type="pres">
      <dgm:prSet presAssocID="{A4E44691-0093-4EAF-A7E9-135FBDDDB2C7}" presName="node" presStyleLbl="node1" presStyleIdx="4" presStyleCnt="17">
        <dgm:presLayoutVars>
          <dgm:bulletEnabled val="1"/>
        </dgm:presLayoutVars>
      </dgm:prSet>
      <dgm:spPr/>
    </dgm:pt>
    <dgm:pt modelId="{E3880161-654A-41D2-A735-0986187EE6A5}" type="pres">
      <dgm:prSet presAssocID="{2CEA11DD-5A31-4093-84FE-BEE57371A4BF}" presName="sibTrans" presStyleCnt="0"/>
      <dgm:spPr/>
    </dgm:pt>
    <dgm:pt modelId="{D87DB689-E240-470A-893D-807E1296D8C9}" type="pres">
      <dgm:prSet presAssocID="{4E93D16F-47FB-4593-9D9B-C7377E31B2CD}" presName="node" presStyleLbl="node1" presStyleIdx="5" presStyleCnt="17">
        <dgm:presLayoutVars>
          <dgm:bulletEnabled val="1"/>
        </dgm:presLayoutVars>
      </dgm:prSet>
      <dgm:spPr/>
    </dgm:pt>
    <dgm:pt modelId="{C1DF6A0E-5214-4E24-A532-446F88DE7225}" type="pres">
      <dgm:prSet presAssocID="{4C8DAAC1-9017-4D11-98F1-5065DF9CA009}" presName="sibTrans" presStyleCnt="0"/>
      <dgm:spPr/>
    </dgm:pt>
    <dgm:pt modelId="{7D55B929-2A89-4482-84DE-30DBAE40E345}" type="pres">
      <dgm:prSet presAssocID="{749B0FBF-F874-457A-A92A-49555FF9C1C0}" presName="node" presStyleLbl="node1" presStyleIdx="6" presStyleCnt="17">
        <dgm:presLayoutVars>
          <dgm:bulletEnabled val="1"/>
        </dgm:presLayoutVars>
      </dgm:prSet>
      <dgm:spPr/>
    </dgm:pt>
    <dgm:pt modelId="{8B34C539-BB66-4E7B-8CA3-C196B8D6534A}" type="pres">
      <dgm:prSet presAssocID="{24C0E419-EEEF-4BFA-ACE6-D8A160AD27FF}" presName="sibTrans" presStyleCnt="0"/>
      <dgm:spPr/>
    </dgm:pt>
    <dgm:pt modelId="{24E40B10-B3A2-4DCC-A5A9-C121E513E1E7}" type="pres">
      <dgm:prSet presAssocID="{45B22811-2C72-469B-A8C1-AE620AAF38C6}" presName="node" presStyleLbl="node1" presStyleIdx="7" presStyleCnt="17">
        <dgm:presLayoutVars>
          <dgm:bulletEnabled val="1"/>
        </dgm:presLayoutVars>
      </dgm:prSet>
      <dgm:spPr/>
    </dgm:pt>
    <dgm:pt modelId="{825AF49E-2152-4B9B-86F1-A16D689C50DD}" type="pres">
      <dgm:prSet presAssocID="{61758BBD-4368-41F7-AEBE-9F12D1D418FC}" presName="sibTrans" presStyleCnt="0"/>
      <dgm:spPr/>
    </dgm:pt>
    <dgm:pt modelId="{FB6AD4FC-FACF-43EF-8195-E446861B975A}" type="pres">
      <dgm:prSet presAssocID="{87CD1380-661F-47C7-AC7D-70EB72B0FBD7}" presName="node" presStyleLbl="node1" presStyleIdx="8" presStyleCnt="17">
        <dgm:presLayoutVars>
          <dgm:bulletEnabled val="1"/>
        </dgm:presLayoutVars>
      </dgm:prSet>
      <dgm:spPr/>
    </dgm:pt>
    <dgm:pt modelId="{9816C8C7-F9FF-4696-8784-9CE657D828FF}" type="pres">
      <dgm:prSet presAssocID="{7DAF424C-453B-49EB-ABC0-336FC1330021}" presName="sibTrans" presStyleCnt="0"/>
      <dgm:spPr/>
    </dgm:pt>
    <dgm:pt modelId="{F2547643-4E6B-4423-B96A-F2148223F0DC}" type="pres">
      <dgm:prSet presAssocID="{A8665739-63C3-4F99-8B1F-3038A66F36C5}" presName="node" presStyleLbl="node1" presStyleIdx="9" presStyleCnt="17">
        <dgm:presLayoutVars>
          <dgm:bulletEnabled val="1"/>
        </dgm:presLayoutVars>
      </dgm:prSet>
      <dgm:spPr/>
    </dgm:pt>
    <dgm:pt modelId="{2858F5FB-03DD-4E96-8B54-85CFEB3D07F0}" type="pres">
      <dgm:prSet presAssocID="{0E71C7E0-479E-4C8C-8B85-8BC712C2D2C8}" presName="sibTrans" presStyleCnt="0"/>
      <dgm:spPr/>
    </dgm:pt>
    <dgm:pt modelId="{548B47C1-E1ED-4B87-85EA-25DBC000F2F9}" type="pres">
      <dgm:prSet presAssocID="{C25EB9C3-B4E6-4ED1-95C6-2F56F0E6994C}" presName="node" presStyleLbl="node1" presStyleIdx="10" presStyleCnt="17">
        <dgm:presLayoutVars>
          <dgm:bulletEnabled val="1"/>
        </dgm:presLayoutVars>
      </dgm:prSet>
      <dgm:spPr/>
    </dgm:pt>
    <dgm:pt modelId="{DA167818-6A30-42CA-BC52-8D8449DD726E}" type="pres">
      <dgm:prSet presAssocID="{1329BC1F-C593-4732-A491-55CA5BFC5C05}" presName="sibTrans" presStyleCnt="0"/>
      <dgm:spPr/>
    </dgm:pt>
    <dgm:pt modelId="{C670F5A5-C30F-4140-B5D1-5ECB64D5246A}" type="pres">
      <dgm:prSet presAssocID="{94F315D2-E9B7-405D-B97F-23A30861A16E}" presName="node" presStyleLbl="node1" presStyleIdx="11" presStyleCnt="17">
        <dgm:presLayoutVars>
          <dgm:bulletEnabled val="1"/>
        </dgm:presLayoutVars>
      </dgm:prSet>
      <dgm:spPr/>
    </dgm:pt>
    <dgm:pt modelId="{17BCDC5F-7987-4371-BB14-F56B4C041D40}" type="pres">
      <dgm:prSet presAssocID="{F26DD573-D00D-41C6-9685-8BF3F122864F}" presName="sibTrans" presStyleCnt="0"/>
      <dgm:spPr/>
    </dgm:pt>
    <dgm:pt modelId="{8E6A1ED1-E354-4898-8095-5BED5E200814}" type="pres">
      <dgm:prSet presAssocID="{1863EC71-BCE8-4093-B80F-FBB6CD0AF362}" presName="node" presStyleLbl="node1" presStyleIdx="12" presStyleCnt="17">
        <dgm:presLayoutVars>
          <dgm:bulletEnabled val="1"/>
        </dgm:presLayoutVars>
      </dgm:prSet>
      <dgm:spPr/>
    </dgm:pt>
    <dgm:pt modelId="{BE7FA384-411C-4DAD-B2DE-E6DA2781EA28}" type="pres">
      <dgm:prSet presAssocID="{2CFF378F-F236-4772-8952-FB72D391E1D3}" presName="sibTrans" presStyleCnt="0"/>
      <dgm:spPr/>
    </dgm:pt>
    <dgm:pt modelId="{E48EDD1F-BA71-4EAB-A793-52476D3F73D1}" type="pres">
      <dgm:prSet presAssocID="{F081CFF9-6E74-4A8B-A6DA-2300EA30D56F}" presName="node" presStyleLbl="node1" presStyleIdx="13" presStyleCnt="17">
        <dgm:presLayoutVars>
          <dgm:bulletEnabled val="1"/>
        </dgm:presLayoutVars>
      </dgm:prSet>
      <dgm:spPr/>
    </dgm:pt>
    <dgm:pt modelId="{63E87D07-5F0E-4799-BCD3-68CFF750D664}" type="pres">
      <dgm:prSet presAssocID="{4B124E8F-7F89-465C-8AFD-1C76439507D0}" presName="sibTrans" presStyleCnt="0"/>
      <dgm:spPr/>
    </dgm:pt>
    <dgm:pt modelId="{9F20FBB8-D46E-4A41-B1A1-DEDE58CC50F4}" type="pres">
      <dgm:prSet presAssocID="{02B2B689-F459-4162-BAA7-B69B9C3AE668}" presName="node" presStyleLbl="node1" presStyleIdx="14" presStyleCnt="17">
        <dgm:presLayoutVars>
          <dgm:bulletEnabled val="1"/>
        </dgm:presLayoutVars>
      </dgm:prSet>
      <dgm:spPr/>
    </dgm:pt>
    <dgm:pt modelId="{62182628-C21F-49BE-ADE3-C9B61DEC2EC9}" type="pres">
      <dgm:prSet presAssocID="{1DE2145B-84B7-487C-B953-5CF20A2F2C59}" presName="sibTrans" presStyleCnt="0"/>
      <dgm:spPr/>
    </dgm:pt>
    <dgm:pt modelId="{1AB76707-4CF5-4997-8D7E-62D0145C23D0}" type="pres">
      <dgm:prSet presAssocID="{78E514CD-126B-47CF-BF47-94863AB0822B}" presName="node" presStyleLbl="node1" presStyleIdx="15" presStyleCnt="17">
        <dgm:presLayoutVars>
          <dgm:bulletEnabled val="1"/>
        </dgm:presLayoutVars>
      </dgm:prSet>
      <dgm:spPr/>
    </dgm:pt>
    <dgm:pt modelId="{279EA6B2-A91A-4AC2-8C37-A279B3B2E37F}" type="pres">
      <dgm:prSet presAssocID="{8ECA6609-C7F4-407A-B4FA-A3695D817EFE}" presName="sibTrans" presStyleCnt="0"/>
      <dgm:spPr/>
    </dgm:pt>
    <dgm:pt modelId="{B7E7FA0B-739A-487E-8A5F-83C03C29D3A0}" type="pres">
      <dgm:prSet presAssocID="{42D9375A-2E52-4CE1-A308-A7DDE561AD0C}" presName="node" presStyleLbl="node1" presStyleIdx="16" presStyleCnt="17">
        <dgm:presLayoutVars>
          <dgm:bulletEnabled val="1"/>
        </dgm:presLayoutVars>
      </dgm:prSet>
      <dgm:spPr/>
    </dgm:pt>
  </dgm:ptLst>
  <dgm:cxnLst>
    <dgm:cxn modelId="{8F5A0C02-B40B-4B06-A7FE-6B62074D558C}" type="presOf" srcId="{709A5DA8-4AC3-4A4F-A4AA-48CFC88B731D}" destId="{71703B27-DE7C-4DD0-9AC0-D369E9E1EAC3}" srcOrd="0" destOrd="0" presId="urn:microsoft.com/office/officeart/2005/8/layout/default"/>
    <dgm:cxn modelId="{BB34690A-5C56-47CE-B75C-F8AAEDE10C8F}" type="presOf" srcId="{45B22811-2C72-469B-A8C1-AE620AAF38C6}" destId="{24E40B10-B3A2-4DCC-A5A9-C121E513E1E7}" srcOrd="0" destOrd="0" presId="urn:microsoft.com/office/officeart/2005/8/layout/default"/>
    <dgm:cxn modelId="{1AEEEB0C-2145-42C5-837C-6EB932F20CC9}" type="presOf" srcId="{A9DC8AE0-3CAD-442C-96F7-B0138FE8961B}" destId="{1A5940B0-67C6-4D77-BF70-6A5BE8628A3D}" srcOrd="0" destOrd="0" presId="urn:microsoft.com/office/officeart/2005/8/layout/default"/>
    <dgm:cxn modelId="{B261190E-8FBA-489F-AB4F-3A420417A0BC}" type="presOf" srcId="{02B2B689-F459-4162-BAA7-B69B9C3AE668}" destId="{9F20FBB8-D46E-4A41-B1A1-DEDE58CC50F4}" srcOrd="0" destOrd="0" presId="urn:microsoft.com/office/officeart/2005/8/layout/default"/>
    <dgm:cxn modelId="{0A368E10-2086-4BE8-B8D4-39963FCBF32F}" type="presOf" srcId="{3C8EFD15-7606-4F05-A453-32C5ACC91FCB}" destId="{4C16300C-17E6-41C3-897D-827C8DE85D92}" srcOrd="0" destOrd="0" presId="urn:microsoft.com/office/officeart/2005/8/layout/default"/>
    <dgm:cxn modelId="{4BE24826-0A32-4688-8C7F-A2DAB2719FB1}" srcId="{23AB905C-36A7-493B-AA16-72AB703BB52A}" destId="{3C8EFD15-7606-4F05-A453-32C5ACC91FCB}" srcOrd="0" destOrd="0" parTransId="{53C63D88-7970-4B31-944D-F199B1C7D7A1}" sibTransId="{2C80230D-7EEA-4717-9428-43BE43F5F5AD}"/>
    <dgm:cxn modelId="{EAC29929-9A3B-4604-9CE1-3903E2027A16}" srcId="{23AB905C-36A7-493B-AA16-72AB703BB52A}" destId="{02B2B689-F459-4162-BAA7-B69B9C3AE668}" srcOrd="14" destOrd="0" parTransId="{3A594962-08AE-41CA-9B21-A88D5BDFD7EB}" sibTransId="{1DE2145B-84B7-487C-B953-5CF20A2F2C59}"/>
    <dgm:cxn modelId="{26B2B25F-36C9-4B3C-B752-2876A8B0A764}" srcId="{23AB905C-36A7-493B-AA16-72AB703BB52A}" destId="{87CD1380-661F-47C7-AC7D-70EB72B0FBD7}" srcOrd="8" destOrd="0" parTransId="{94502F45-2E70-4166-8397-FD3C8E5F7AFC}" sibTransId="{7DAF424C-453B-49EB-ABC0-336FC1330021}"/>
    <dgm:cxn modelId="{1BF8F141-5051-4A92-BFB1-D976E602AC97}" type="presOf" srcId="{87CD1380-661F-47C7-AC7D-70EB72B0FBD7}" destId="{FB6AD4FC-FACF-43EF-8195-E446861B975A}" srcOrd="0" destOrd="0" presId="urn:microsoft.com/office/officeart/2005/8/layout/default"/>
    <dgm:cxn modelId="{1ABBCC62-09AC-4F98-B325-2105905B333E}" type="presOf" srcId="{F081CFF9-6E74-4A8B-A6DA-2300EA30D56F}" destId="{E48EDD1F-BA71-4EAB-A793-52476D3F73D1}" srcOrd="0" destOrd="0" presId="urn:microsoft.com/office/officeart/2005/8/layout/default"/>
    <dgm:cxn modelId="{E9865246-FC09-4DB9-90E7-FB1329E037D7}" type="presOf" srcId="{23AB905C-36A7-493B-AA16-72AB703BB52A}" destId="{5E855F11-85C9-4420-B476-97393C4DC13B}" srcOrd="0" destOrd="0" presId="urn:microsoft.com/office/officeart/2005/8/layout/default"/>
    <dgm:cxn modelId="{A6452149-2A38-4920-A282-103EA05E4E22}" srcId="{23AB905C-36A7-493B-AA16-72AB703BB52A}" destId="{C208FC83-3EE2-4EE8-BA7B-E17F5E0C8E0E}" srcOrd="2" destOrd="0" parTransId="{0B83DC53-E9CB-433B-9B50-4A0DCCF1F595}" sibTransId="{E7AA17BA-4E12-4FAA-BAD8-1B7C5E2651A9}"/>
    <dgm:cxn modelId="{D980B74F-5385-409F-926F-AA737F080167}" srcId="{23AB905C-36A7-493B-AA16-72AB703BB52A}" destId="{A9DC8AE0-3CAD-442C-96F7-B0138FE8961B}" srcOrd="3" destOrd="0" parTransId="{E104D1E8-0A81-4B47-B8BF-A6257AFB2DBE}" sibTransId="{C6C0EE7B-049B-4363-B637-B9C5EC01A6E0}"/>
    <dgm:cxn modelId="{C8F98472-83D1-4658-8056-11B26D5A0838}" srcId="{23AB905C-36A7-493B-AA16-72AB703BB52A}" destId="{1863EC71-BCE8-4093-B80F-FBB6CD0AF362}" srcOrd="12" destOrd="0" parTransId="{1B09F04E-4FA2-40B3-9F51-B7BF849D5486}" sibTransId="{2CFF378F-F236-4772-8952-FB72D391E1D3}"/>
    <dgm:cxn modelId="{9C7C7556-A5D3-4BAB-85BF-438C6CBA6786}" srcId="{23AB905C-36A7-493B-AA16-72AB703BB52A}" destId="{749B0FBF-F874-457A-A92A-49555FF9C1C0}" srcOrd="6" destOrd="0" parTransId="{C4D2E2AB-59E5-4AE0-ADE7-919AFED1680F}" sibTransId="{24C0E419-EEEF-4BFA-ACE6-D8A160AD27FF}"/>
    <dgm:cxn modelId="{F22AE859-EB96-42E8-A153-CE434FFF65CD}" srcId="{23AB905C-36A7-493B-AA16-72AB703BB52A}" destId="{78E514CD-126B-47CF-BF47-94863AB0822B}" srcOrd="15" destOrd="0" parTransId="{5FE158AB-A07D-4AB4-A9F1-42627A277DEE}" sibTransId="{8ECA6609-C7F4-407A-B4FA-A3695D817EFE}"/>
    <dgm:cxn modelId="{9B95F786-9F39-4FED-A37E-CDBCCA4B503F}" type="presOf" srcId="{94F315D2-E9B7-405D-B97F-23A30861A16E}" destId="{C670F5A5-C30F-4140-B5D1-5ECB64D5246A}" srcOrd="0" destOrd="0" presId="urn:microsoft.com/office/officeart/2005/8/layout/default"/>
    <dgm:cxn modelId="{86431C88-DADE-467C-9F09-A073EFDEA25E}" srcId="{23AB905C-36A7-493B-AA16-72AB703BB52A}" destId="{A4E44691-0093-4EAF-A7E9-135FBDDDB2C7}" srcOrd="4" destOrd="0" parTransId="{6B8C2437-5D91-42A3-9253-0AA4AB26A52D}" sibTransId="{2CEA11DD-5A31-4093-84FE-BEE57371A4BF}"/>
    <dgm:cxn modelId="{7145858C-0577-4D79-BE3E-193101E7F1A4}" srcId="{23AB905C-36A7-493B-AA16-72AB703BB52A}" destId="{F081CFF9-6E74-4A8B-A6DA-2300EA30D56F}" srcOrd="13" destOrd="0" parTransId="{3E9AA12E-10A9-44C7-8B83-886CFCC9C683}" sibTransId="{4B124E8F-7F89-465C-8AFD-1C76439507D0}"/>
    <dgm:cxn modelId="{1605828F-F95B-42B7-A936-0810E73874DF}" srcId="{23AB905C-36A7-493B-AA16-72AB703BB52A}" destId="{42D9375A-2E52-4CE1-A308-A7DDE561AD0C}" srcOrd="16" destOrd="0" parTransId="{865CB34F-AABE-4FD3-950A-1D2032A46E6A}" sibTransId="{B2B4CDA1-9546-4223-873D-7A4B7039B2FE}"/>
    <dgm:cxn modelId="{9596ACAE-1895-45A3-A885-BC4DC9B557A1}" srcId="{23AB905C-36A7-493B-AA16-72AB703BB52A}" destId="{A8665739-63C3-4F99-8B1F-3038A66F36C5}" srcOrd="9" destOrd="0" parTransId="{26B9CBE5-AD0C-47CF-8A45-73F94F0B4BDC}" sibTransId="{0E71C7E0-479E-4C8C-8B85-8BC712C2D2C8}"/>
    <dgm:cxn modelId="{69F62ABF-C693-4221-8498-7BCDA1C4A2F8}" type="presOf" srcId="{4E93D16F-47FB-4593-9D9B-C7377E31B2CD}" destId="{D87DB689-E240-470A-893D-807E1296D8C9}" srcOrd="0" destOrd="0" presId="urn:microsoft.com/office/officeart/2005/8/layout/default"/>
    <dgm:cxn modelId="{2BA5D6C2-CE0A-4E56-B295-BA477B25DD2C}" srcId="{23AB905C-36A7-493B-AA16-72AB703BB52A}" destId="{45B22811-2C72-469B-A8C1-AE620AAF38C6}" srcOrd="7" destOrd="0" parTransId="{64B25647-F7CC-433F-B403-BAE53D92EB0E}" sibTransId="{61758BBD-4368-41F7-AEBE-9F12D1D418FC}"/>
    <dgm:cxn modelId="{A8E0CBC7-A41C-4E79-AD3F-16D1BBDEE157}" type="presOf" srcId="{749B0FBF-F874-457A-A92A-49555FF9C1C0}" destId="{7D55B929-2A89-4482-84DE-30DBAE40E345}" srcOrd="0" destOrd="0" presId="urn:microsoft.com/office/officeart/2005/8/layout/default"/>
    <dgm:cxn modelId="{15C324CF-399F-4A39-A9DE-11992B15F110}" type="presOf" srcId="{1863EC71-BCE8-4093-B80F-FBB6CD0AF362}" destId="{8E6A1ED1-E354-4898-8095-5BED5E200814}" srcOrd="0" destOrd="0" presId="urn:microsoft.com/office/officeart/2005/8/layout/default"/>
    <dgm:cxn modelId="{8B46A2D1-1C13-4745-B797-7218C63D1DAB}" srcId="{23AB905C-36A7-493B-AA16-72AB703BB52A}" destId="{4E93D16F-47FB-4593-9D9B-C7377E31B2CD}" srcOrd="5" destOrd="0" parTransId="{3A049B2A-8625-4768-AD19-966F79E69A1D}" sibTransId="{4C8DAAC1-9017-4D11-98F1-5065DF9CA009}"/>
    <dgm:cxn modelId="{12EA37D6-B21F-4F6F-8A6E-D34369179BAC}" type="presOf" srcId="{78E514CD-126B-47CF-BF47-94863AB0822B}" destId="{1AB76707-4CF5-4997-8D7E-62D0145C23D0}" srcOrd="0" destOrd="0" presId="urn:microsoft.com/office/officeart/2005/8/layout/default"/>
    <dgm:cxn modelId="{61E172E0-00EF-4EAF-BFF4-7DAFF98E5440}" type="presOf" srcId="{42D9375A-2E52-4CE1-A308-A7DDE561AD0C}" destId="{B7E7FA0B-739A-487E-8A5F-83C03C29D3A0}" srcOrd="0" destOrd="0" presId="urn:microsoft.com/office/officeart/2005/8/layout/default"/>
    <dgm:cxn modelId="{BDDFF7E2-C903-46BB-92AF-D070779343C1}" type="presOf" srcId="{A4E44691-0093-4EAF-A7E9-135FBDDDB2C7}" destId="{42E724DF-43AF-4BA7-9B08-130983877AC4}" srcOrd="0" destOrd="0" presId="urn:microsoft.com/office/officeart/2005/8/layout/default"/>
    <dgm:cxn modelId="{91A252E7-9CE8-4A25-9824-6921AE470B98}" type="presOf" srcId="{C25EB9C3-B4E6-4ED1-95C6-2F56F0E6994C}" destId="{548B47C1-E1ED-4B87-85EA-25DBC000F2F9}" srcOrd="0" destOrd="0" presId="urn:microsoft.com/office/officeart/2005/8/layout/default"/>
    <dgm:cxn modelId="{A9523AE9-4FD2-4C34-96FB-0D825E7EA9F6}" type="presOf" srcId="{C208FC83-3EE2-4EE8-BA7B-E17F5E0C8E0E}" destId="{4318F238-4A7B-4DBC-AC2F-8FC123C480CB}" srcOrd="0" destOrd="0" presId="urn:microsoft.com/office/officeart/2005/8/layout/default"/>
    <dgm:cxn modelId="{D3397BEA-D314-4BA1-B3F8-7B55EB4820F6}" srcId="{23AB905C-36A7-493B-AA16-72AB703BB52A}" destId="{94F315D2-E9B7-405D-B97F-23A30861A16E}" srcOrd="11" destOrd="0" parTransId="{EEC2655E-C6F8-4ACD-9A36-F4B37A949FE6}" sibTransId="{F26DD573-D00D-41C6-9685-8BF3F122864F}"/>
    <dgm:cxn modelId="{448AC1F3-8BDC-4DDD-87BB-26DA30097B7A}" srcId="{23AB905C-36A7-493B-AA16-72AB703BB52A}" destId="{709A5DA8-4AC3-4A4F-A4AA-48CFC88B731D}" srcOrd="1" destOrd="0" parTransId="{3BD4A406-9224-4B44-A8F4-5B9AE3B88CEF}" sibTransId="{D85FAF95-7618-4D42-B247-0F0FE7E1EB54}"/>
    <dgm:cxn modelId="{0EE41EF9-B351-44BC-8C41-22064637F26D}" srcId="{23AB905C-36A7-493B-AA16-72AB703BB52A}" destId="{C25EB9C3-B4E6-4ED1-95C6-2F56F0E6994C}" srcOrd="10" destOrd="0" parTransId="{0676D794-D8A8-4076-8AEB-4032B4AB8D50}" sibTransId="{1329BC1F-C593-4732-A491-55CA5BFC5C05}"/>
    <dgm:cxn modelId="{E89D4FF9-FE70-4CC7-824E-70578A8AD1F5}" type="presOf" srcId="{A8665739-63C3-4F99-8B1F-3038A66F36C5}" destId="{F2547643-4E6B-4423-B96A-F2148223F0DC}" srcOrd="0" destOrd="0" presId="urn:microsoft.com/office/officeart/2005/8/layout/default"/>
    <dgm:cxn modelId="{79E35748-3466-4AED-9668-879EC26F3A04}" type="presParOf" srcId="{5E855F11-85C9-4420-B476-97393C4DC13B}" destId="{4C16300C-17E6-41C3-897D-827C8DE85D92}" srcOrd="0" destOrd="0" presId="urn:microsoft.com/office/officeart/2005/8/layout/default"/>
    <dgm:cxn modelId="{4356715F-F4E5-4EE3-986E-76270C84EE78}" type="presParOf" srcId="{5E855F11-85C9-4420-B476-97393C4DC13B}" destId="{FE1E5A77-4755-439A-AB20-B780A05EB035}" srcOrd="1" destOrd="0" presId="urn:microsoft.com/office/officeart/2005/8/layout/default"/>
    <dgm:cxn modelId="{A6737260-8CCD-474C-ACEA-61A0C8086CE6}" type="presParOf" srcId="{5E855F11-85C9-4420-B476-97393C4DC13B}" destId="{71703B27-DE7C-4DD0-9AC0-D369E9E1EAC3}" srcOrd="2" destOrd="0" presId="urn:microsoft.com/office/officeart/2005/8/layout/default"/>
    <dgm:cxn modelId="{9E7B7312-5F0F-4EA1-B707-C08987077659}" type="presParOf" srcId="{5E855F11-85C9-4420-B476-97393C4DC13B}" destId="{3CF622DD-EC45-4F99-8E8B-0CDFFF1EBD79}" srcOrd="3" destOrd="0" presId="urn:microsoft.com/office/officeart/2005/8/layout/default"/>
    <dgm:cxn modelId="{96BC8A14-818D-4504-AA92-E6D37E735C42}" type="presParOf" srcId="{5E855F11-85C9-4420-B476-97393C4DC13B}" destId="{4318F238-4A7B-4DBC-AC2F-8FC123C480CB}" srcOrd="4" destOrd="0" presId="urn:microsoft.com/office/officeart/2005/8/layout/default"/>
    <dgm:cxn modelId="{B3E4B893-3EEF-4CF5-BC89-E815FCD26257}" type="presParOf" srcId="{5E855F11-85C9-4420-B476-97393C4DC13B}" destId="{863FE5AB-92FC-4CAD-9087-59B983EBFB7E}" srcOrd="5" destOrd="0" presId="urn:microsoft.com/office/officeart/2005/8/layout/default"/>
    <dgm:cxn modelId="{281C36DF-5F00-44E8-B330-6AFA6927EE0B}" type="presParOf" srcId="{5E855F11-85C9-4420-B476-97393C4DC13B}" destId="{1A5940B0-67C6-4D77-BF70-6A5BE8628A3D}" srcOrd="6" destOrd="0" presId="urn:microsoft.com/office/officeart/2005/8/layout/default"/>
    <dgm:cxn modelId="{9C1C86AC-971D-49A2-AD3E-D45C1C9A3FB1}" type="presParOf" srcId="{5E855F11-85C9-4420-B476-97393C4DC13B}" destId="{2FBEE4BB-7A50-417F-B336-8648A970E2A5}" srcOrd="7" destOrd="0" presId="urn:microsoft.com/office/officeart/2005/8/layout/default"/>
    <dgm:cxn modelId="{37DFEC27-0E88-4068-8AFA-C76945F789C2}" type="presParOf" srcId="{5E855F11-85C9-4420-B476-97393C4DC13B}" destId="{42E724DF-43AF-4BA7-9B08-130983877AC4}" srcOrd="8" destOrd="0" presId="urn:microsoft.com/office/officeart/2005/8/layout/default"/>
    <dgm:cxn modelId="{CB5B7218-63A7-49D0-B6F0-23BE3B303042}" type="presParOf" srcId="{5E855F11-85C9-4420-B476-97393C4DC13B}" destId="{E3880161-654A-41D2-A735-0986187EE6A5}" srcOrd="9" destOrd="0" presId="urn:microsoft.com/office/officeart/2005/8/layout/default"/>
    <dgm:cxn modelId="{D7A60F12-B4B1-459F-8852-2B5D938DB72B}" type="presParOf" srcId="{5E855F11-85C9-4420-B476-97393C4DC13B}" destId="{D87DB689-E240-470A-893D-807E1296D8C9}" srcOrd="10" destOrd="0" presId="urn:microsoft.com/office/officeart/2005/8/layout/default"/>
    <dgm:cxn modelId="{16E2F916-1612-4720-8B81-E3E47B892D58}" type="presParOf" srcId="{5E855F11-85C9-4420-B476-97393C4DC13B}" destId="{C1DF6A0E-5214-4E24-A532-446F88DE7225}" srcOrd="11" destOrd="0" presId="urn:microsoft.com/office/officeart/2005/8/layout/default"/>
    <dgm:cxn modelId="{0811D36E-5D5F-4F83-923A-F262540735B2}" type="presParOf" srcId="{5E855F11-85C9-4420-B476-97393C4DC13B}" destId="{7D55B929-2A89-4482-84DE-30DBAE40E345}" srcOrd="12" destOrd="0" presId="urn:microsoft.com/office/officeart/2005/8/layout/default"/>
    <dgm:cxn modelId="{2D817260-AE2A-4B91-8E20-2B762F961718}" type="presParOf" srcId="{5E855F11-85C9-4420-B476-97393C4DC13B}" destId="{8B34C539-BB66-4E7B-8CA3-C196B8D6534A}" srcOrd="13" destOrd="0" presId="urn:microsoft.com/office/officeart/2005/8/layout/default"/>
    <dgm:cxn modelId="{813D3694-0687-47C5-9CC0-C7F99E560826}" type="presParOf" srcId="{5E855F11-85C9-4420-B476-97393C4DC13B}" destId="{24E40B10-B3A2-4DCC-A5A9-C121E513E1E7}" srcOrd="14" destOrd="0" presId="urn:microsoft.com/office/officeart/2005/8/layout/default"/>
    <dgm:cxn modelId="{682C026F-3D19-40EA-B55A-67DF70EE6BBC}" type="presParOf" srcId="{5E855F11-85C9-4420-B476-97393C4DC13B}" destId="{825AF49E-2152-4B9B-86F1-A16D689C50DD}" srcOrd="15" destOrd="0" presId="urn:microsoft.com/office/officeart/2005/8/layout/default"/>
    <dgm:cxn modelId="{43529D11-9C52-419A-B0DC-A6CDB066273A}" type="presParOf" srcId="{5E855F11-85C9-4420-B476-97393C4DC13B}" destId="{FB6AD4FC-FACF-43EF-8195-E446861B975A}" srcOrd="16" destOrd="0" presId="urn:microsoft.com/office/officeart/2005/8/layout/default"/>
    <dgm:cxn modelId="{3A385E91-036B-4C70-BD3E-2F3FCBA6C567}" type="presParOf" srcId="{5E855F11-85C9-4420-B476-97393C4DC13B}" destId="{9816C8C7-F9FF-4696-8784-9CE657D828FF}" srcOrd="17" destOrd="0" presId="urn:microsoft.com/office/officeart/2005/8/layout/default"/>
    <dgm:cxn modelId="{47DE77A6-A72F-4B43-8C80-231838C93F6F}" type="presParOf" srcId="{5E855F11-85C9-4420-B476-97393C4DC13B}" destId="{F2547643-4E6B-4423-B96A-F2148223F0DC}" srcOrd="18" destOrd="0" presId="urn:microsoft.com/office/officeart/2005/8/layout/default"/>
    <dgm:cxn modelId="{08105054-F570-4577-A2EF-3C796CFB58A2}" type="presParOf" srcId="{5E855F11-85C9-4420-B476-97393C4DC13B}" destId="{2858F5FB-03DD-4E96-8B54-85CFEB3D07F0}" srcOrd="19" destOrd="0" presId="urn:microsoft.com/office/officeart/2005/8/layout/default"/>
    <dgm:cxn modelId="{24F9C775-34A5-4C2D-88C7-183ABACB6ED6}" type="presParOf" srcId="{5E855F11-85C9-4420-B476-97393C4DC13B}" destId="{548B47C1-E1ED-4B87-85EA-25DBC000F2F9}" srcOrd="20" destOrd="0" presId="urn:microsoft.com/office/officeart/2005/8/layout/default"/>
    <dgm:cxn modelId="{10AD6D6D-BA91-4C6C-BCB9-8505BF4FBF44}" type="presParOf" srcId="{5E855F11-85C9-4420-B476-97393C4DC13B}" destId="{DA167818-6A30-42CA-BC52-8D8449DD726E}" srcOrd="21" destOrd="0" presId="urn:microsoft.com/office/officeart/2005/8/layout/default"/>
    <dgm:cxn modelId="{16A18068-2B3B-45AB-8A30-6391BFC696CC}" type="presParOf" srcId="{5E855F11-85C9-4420-B476-97393C4DC13B}" destId="{C670F5A5-C30F-4140-B5D1-5ECB64D5246A}" srcOrd="22" destOrd="0" presId="urn:microsoft.com/office/officeart/2005/8/layout/default"/>
    <dgm:cxn modelId="{BF89FA8C-777C-492E-99AF-7C6075711319}" type="presParOf" srcId="{5E855F11-85C9-4420-B476-97393C4DC13B}" destId="{17BCDC5F-7987-4371-BB14-F56B4C041D40}" srcOrd="23" destOrd="0" presId="urn:microsoft.com/office/officeart/2005/8/layout/default"/>
    <dgm:cxn modelId="{C720A641-FE73-402A-B89C-3249689D2CF9}" type="presParOf" srcId="{5E855F11-85C9-4420-B476-97393C4DC13B}" destId="{8E6A1ED1-E354-4898-8095-5BED5E200814}" srcOrd="24" destOrd="0" presId="urn:microsoft.com/office/officeart/2005/8/layout/default"/>
    <dgm:cxn modelId="{7923F89D-9BE8-4F2D-9424-E2E6A2A8835D}" type="presParOf" srcId="{5E855F11-85C9-4420-B476-97393C4DC13B}" destId="{BE7FA384-411C-4DAD-B2DE-E6DA2781EA28}" srcOrd="25" destOrd="0" presId="urn:microsoft.com/office/officeart/2005/8/layout/default"/>
    <dgm:cxn modelId="{78B9D12C-321E-456B-8B50-70B07AABE256}" type="presParOf" srcId="{5E855F11-85C9-4420-B476-97393C4DC13B}" destId="{E48EDD1F-BA71-4EAB-A793-52476D3F73D1}" srcOrd="26" destOrd="0" presId="urn:microsoft.com/office/officeart/2005/8/layout/default"/>
    <dgm:cxn modelId="{1BE6B4CF-0238-4E72-919C-91A800869689}" type="presParOf" srcId="{5E855F11-85C9-4420-B476-97393C4DC13B}" destId="{63E87D07-5F0E-4799-BCD3-68CFF750D664}" srcOrd="27" destOrd="0" presId="urn:microsoft.com/office/officeart/2005/8/layout/default"/>
    <dgm:cxn modelId="{DE68C579-D8C0-4DAC-893B-D5D0D72C6E05}" type="presParOf" srcId="{5E855F11-85C9-4420-B476-97393C4DC13B}" destId="{9F20FBB8-D46E-4A41-B1A1-DEDE58CC50F4}" srcOrd="28" destOrd="0" presId="urn:microsoft.com/office/officeart/2005/8/layout/default"/>
    <dgm:cxn modelId="{D1F4F03C-1299-4E65-85E7-BC969FEC5077}" type="presParOf" srcId="{5E855F11-85C9-4420-B476-97393C4DC13B}" destId="{62182628-C21F-49BE-ADE3-C9B61DEC2EC9}" srcOrd="29" destOrd="0" presId="urn:microsoft.com/office/officeart/2005/8/layout/default"/>
    <dgm:cxn modelId="{3EB8025F-41EE-4650-802D-965DF3DC02C0}" type="presParOf" srcId="{5E855F11-85C9-4420-B476-97393C4DC13B}" destId="{1AB76707-4CF5-4997-8D7E-62D0145C23D0}" srcOrd="30" destOrd="0" presId="urn:microsoft.com/office/officeart/2005/8/layout/default"/>
    <dgm:cxn modelId="{4740ACC7-12D1-4642-9267-D47B0ADFCA67}" type="presParOf" srcId="{5E855F11-85C9-4420-B476-97393C4DC13B}" destId="{279EA6B2-A91A-4AC2-8C37-A279B3B2E37F}" srcOrd="31" destOrd="0" presId="urn:microsoft.com/office/officeart/2005/8/layout/default"/>
    <dgm:cxn modelId="{9195F617-9CD2-438B-830F-321EC1C427E6}" type="presParOf" srcId="{5E855F11-85C9-4420-B476-97393C4DC13B}" destId="{B7E7FA0B-739A-487E-8A5F-83C03C29D3A0}" srcOrd="3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E584D2A-2870-47D8-8E9C-708924EE6569}"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317712E-F5C3-481A-AE80-3D889665EF12}">
      <dgm:prSet/>
      <dgm:spPr/>
      <dgm:t>
        <a:bodyPr/>
        <a:lstStyle/>
        <a:p>
          <a:pPr>
            <a:lnSpc>
              <a:spcPct val="100000"/>
            </a:lnSpc>
          </a:pPr>
          <a:r>
            <a:rPr lang="en-US"/>
            <a:t>We will continue to prepare ballots for the count until 11pm. </a:t>
          </a:r>
        </a:p>
      </dgm:t>
    </dgm:pt>
    <dgm:pt modelId="{ECDF04CB-96ED-4466-8632-45E979CAB8BC}" type="parTrans" cxnId="{7970ABDC-A432-46CC-A3B3-3F5706065F89}">
      <dgm:prSet/>
      <dgm:spPr/>
      <dgm:t>
        <a:bodyPr/>
        <a:lstStyle/>
        <a:p>
          <a:endParaRPr lang="en-US"/>
        </a:p>
      </dgm:t>
    </dgm:pt>
    <dgm:pt modelId="{D2B867F5-FAC7-41D3-BDDB-504E2D5DA96B}" type="sibTrans" cxnId="{7970ABDC-A432-46CC-A3B3-3F5706065F89}">
      <dgm:prSet/>
      <dgm:spPr/>
      <dgm:t>
        <a:bodyPr/>
        <a:lstStyle/>
        <a:p>
          <a:endParaRPr lang="en-US"/>
        </a:p>
      </dgm:t>
    </dgm:pt>
    <dgm:pt modelId="{26F423CD-1DE3-4409-816E-E19DD3D2FDC1}">
      <dgm:prSet/>
      <dgm:spPr/>
      <dgm:t>
        <a:bodyPr/>
        <a:lstStyle/>
        <a:p>
          <a:pPr>
            <a:lnSpc>
              <a:spcPct val="100000"/>
            </a:lnSpc>
          </a:pPr>
          <a:r>
            <a:rPr lang="en-US"/>
            <a:t>At 11pm, we will focus on scanning and final counting of the ballots we have in the system. </a:t>
          </a:r>
        </a:p>
      </dgm:t>
    </dgm:pt>
    <dgm:pt modelId="{3E92DE2E-0A0E-48F9-9FB9-D86E90DAFF6C}" type="parTrans" cxnId="{0C0707F2-2583-4D3E-8B3D-B79F7F404E64}">
      <dgm:prSet/>
      <dgm:spPr/>
      <dgm:t>
        <a:bodyPr/>
        <a:lstStyle/>
        <a:p>
          <a:endParaRPr lang="en-US"/>
        </a:p>
      </dgm:t>
    </dgm:pt>
    <dgm:pt modelId="{32927E1A-D428-497C-A7DD-CCA1EA17A28F}" type="sibTrans" cxnId="{0C0707F2-2583-4D3E-8B3D-B79F7F404E64}">
      <dgm:prSet/>
      <dgm:spPr/>
      <dgm:t>
        <a:bodyPr/>
        <a:lstStyle/>
        <a:p>
          <a:endParaRPr lang="en-US"/>
        </a:p>
      </dgm:t>
    </dgm:pt>
    <dgm:pt modelId="{E1C3923E-02D3-441D-8B93-F2382F051132}">
      <dgm:prSet/>
      <dgm:spPr/>
      <dgm:t>
        <a:bodyPr/>
        <a:lstStyle/>
        <a:p>
          <a:pPr>
            <a:lnSpc>
              <a:spcPct val="100000"/>
            </a:lnSpc>
          </a:pPr>
          <a:r>
            <a:rPr lang="en-US"/>
            <a:t>Semi-official election night results will be released sometime after midnight. </a:t>
          </a:r>
        </a:p>
      </dgm:t>
    </dgm:pt>
    <dgm:pt modelId="{810E9A40-6AA3-4270-B4D2-81AC58D5B45A}" type="parTrans" cxnId="{379384EE-C5F0-44F6-A9F6-69AA680E85AB}">
      <dgm:prSet/>
      <dgm:spPr/>
      <dgm:t>
        <a:bodyPr/>
        <a:lstStyle/>
        <a:p>
          <a:endParaRPr lang="en-US"/>
        </a:p>
      </dgm:t>
    </dgm:pt>
    <dgm:pt modelId="{10F2712B-CD53-4D77-88DF-EBA533B445CB}" type="sibTrans" cxnId="{379384EE-C5F0-44F6-A9F6-69AA680E85AB}">
      <dgm:prSet/>
      <dgm:spPr/>
      <dgm:t>
        <a:bodyPr/>
        <a:lstStyle/>
        <a:p>
          <a:endParaRPr lang="en-US"/>
        </a:p>
      </dgm:t>
    </dgm:pt>
    <dgm:pt modelId="{A0E8DCFE-FC09-4B93-8EBE-2186925C5A83}">
      <dgm:prSet/>
      <dgm:spPr/>
      <dgm:t>
        <a:bodyPr/>
        <a:lstStyle/>
        <a:p>
          <a:pPr>
            <a:lnSpc>
              <a:spcPct val="100000"/>
            </a:lnSpc>
          </a:pPr>
          <a:r>
            <a:rPr lang="en-US"/>
            <a:t>History has shown that we will count more ballots after Election Day than on Election Night. </a:t>
          </a:r>
        </a:p>
      </dgm:t>
    </dgm:pt>
    <dgm:pt modelId="{CD47505B-7C5C-4CFE-86C2-6465038B53BA}" type="parTrans" cxnId="{3EDA36F6-AB32-4E1C-8E00-BE808DBD1545}">
      <dgm:prSet/>
      <dgm:spPr/>
      <dgm:t>
        <a:bodyPr/>
        <a:lstStyle/>
        <a:p>
          <a:endParaRPr lang="en-US"/>
        </a:p>
      </dgm:t>
    </dgm:pt>
    <dgm:pt modelId="{78210DFF-0401-4B8B-B004-9DF249BA5DDD}" type="sibTrans" cxnId="{3EDA36F6-AB32-4E1C-8E00-BE808DBD1545}">
      <dgm:prSet/>
      <dgm:spPr/>
      <dgm:t>
        <a:bodyPr/>
        <a:lstStyle/>
        <a:p>
          <a:endParaRPr lang="en-US"/>
        </a:p>
      </dgm:t>
    </dgm:pt>
    <dgm:pt modelId="{B867C352-BC5D-4348-92D4-529D06CEDC38}">
      <dgm:prSet/>
      <dgm:spPr/>
      <dgm:t>
        <a:bodyPr/>
        <a:lstStyle/>
        <a:p>
          <a:pPr>
            <a:lnSpc>
              <a:spcPct val="100000"/>
            </a:lnSpc>
          </a:pPr>
          <a:r>
            <a:rPr lang="en-US"/>
            <a:t>So no victory parties yet! Results are NOT final until all votes are counted, audited, and verified. </a:t>
          </a:r>
        </a:p>
      </dgm:t>
    </dgm:pt>
    <dgm:pt modelId="{41D6E834-0A68-44AB-8C49-EF8CE46B2CC2}" type="parTrans" cxnId="{A9E47E64-DCE6-4F8A-8CDA-A5497F6EA369}">
      <dgm:prSet/>
      <dgm:spPr/>
      <dgm:t>
        <a:bodyPr/>
        <a:lstStyle/>
        <a:p>
          <a:endParaRPr lang="en-US"/>
        </a:p>
      </dgm:t>
    </dgm:pt>
    <dgm:pt modelId="{A8684C87-F521-4136-A869-2E5543D23060}" type="sibTrans" cxnId="{A9E47E64-DCE6-4F8A-8CDA-A5497F6EA369}">
      <dgm:prSet/>
      <dgm:spPr/>
      <dgm:t>
        <a:bodyPr/>
        <a:lstStyle/>
        <a:p>
          <a:endParaRPr lang="en-US"/>
        </a:p>
      </dgm:t>
    </dgm:pt>
    <dgm:pt modelId="{D6848DF5-5133-463E-9F4F-D003F10A3590}">
      <dgm:prSet/>
      <dgm:spPr/>
      <dgm:t>
        <a:bodyPr/>
        <a:lstStyle/>
        <a:p>
          <a:pPr>
            <a:lnSpc>
              <a:spcPct val="100000"/>
            </a:lnSpc>
          </a:pPr>
          <a:r>
            <a:rPr lang="en-US"/>
            <a:t>Election officials are big fans of big margins!!</a:t>
          </a:r>
        </a:p>
      </dgm:t>
    </dgm:pt>
    <dgm:pt modelId="{D583F6AE-BD11-400A-BBB6-7C9DA7943314}" type="parTrans" cxnId="{1441765C-7175-4AF9-ABE0-D2955354C7CF}">
      <dgm:prSet/>
      <dgm:spPr/>
      <dgm:t>
        <a:bodyPr/>
        <a:lstStyle/>
        <a:p>
          <a:endParaRPr lang="en-US"/>
        </a:p>
      </dgm:t>
    </dgm:pt>
    <dgm:pt modelId="{B65C88BB-F06A-48F3-87AE-83FB17B84181}" type="sibTrans" cxnId="{1441765C-7175-4AF9-ABE0-D2955354C7CF}">
      <dgm:prSet/>
      <dgm:spPr/>
      <dgm:t>
        <a:bodyPr/>
        <a:lstStyle/>
        <a:p>
          <a:endParaRPr lang="en-US"/>
        </a:p>
      </dgm:t>
    </dgm:pt>
    <dgm:pt modelId="{7C681F42-AE87-47AB-99A3-7CA9B39A77ED}" type="pres">
      <dgm:prSet presAssocID="{0E584D2A-2870-47D8-8E9C-708924EE6569}" presName="root" presStyleCnt="0">
        <dgm:presLayoutVars>
          <dgm:dir/>
          <dgm:resizeHandles val="exact"/>
        </dgm:presLayoutVars>
      </dgm:prSet>
      <dgm:spPr/>
    </dgm:pt>
    <dgm:pt modelId="{6D3770F4-E891-4544-AD19-DA8AA9B36D08}" type="pres">
      <dgm:prSet presAssocID="{D317712E-F5C3-481A-AE80-3D889665EF12}" presName="compNode" presStyleCnt="0"/>
      <dgm:spPr/>
    </dgm:pt>
    <dgm:pt modelId="{3E68E894-B956-4835-9506-5A41ED3FBB14}" type="pres">
      <dgm:prSet presAssocID="{D317712E-F5C3-481A-AE80-3D889665EF12}" presName="bgRect" presStyleLbl="bgShp" presStyleIdx="0" presStyleCnt="6"/>
      <dgm:spPr/>
    </dgm:pt>
    <dgm:pt modelId="{D5050EE0-DA9B-4512-9D43-222D9DBA5AEB}" type="pres">
      <dgm:prSet presAssocID="{D317712E-F5C3-481A-AE80-3D889665EF12}"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lock"/>
        </a:ext>
      </dgm:extLst>
    </dgm:pt>
    <dgm:pt modelId="{CF438167-C929-4A8D-B6BB-9FD2DC4F1E7E}" type="pres">
      <dgm:prSet presAssocID="{D317712E-F5C3-481A-AE80-3D889665EF12}" presName="spaceRect" presStyleCnt="0"/>
      <dgm:spPr/>
    </dgm:pt>
    <dgm:pt modelId="{23D33FC1-0E78-4565-8D7D-DD99BF0F007E}" type="pres">
      <dgm:prSet presAssocID="{D317712E-F5C3-481A-AE80-3D889665EF12}" presName="parTx" presStyleLbl="revTx" presStyleIdx="0" presStyleCnt="6">
        <dgm:presLayoutVars>
          <dgm:chMax val="0"/>
          <dgm:chPref val="0"/>
        </dgm:presLayoutVars>
      </dgm:prSet>
      <dgm:spPr/>
    </dgm:pt>
    <dgm:pt modelId="{90CA4E7F-2F62-4161-9FDC-00E987740519}" type="pres">
      <dgm:prSet presAssocID="{D2B867F5-FAC7-41D3-BDDB-504E2D5DA96B}" presName="sibTrans" presStyleCnt="0"/>
      <dgm:spPr/>
    </dgm:pt>
    <dgm:pt modelId="{52172C5B-6D13-4650-AFE1-1192FF67F107}" type="pres">
      <dgm:prSet presAssocID="{26F423CD-1DE3-4409-816E-E19DD3D2FDC1}" presName="compNode" presStyleCnt="0"/>
      <dgm:spPr/>
    </dgm:pt>
    <dgm:pt modelId="{A695C7EB-BCAD-478F-B10A-3A0311502B2D}" type="pres">
      <dgm:prSet presAssocID="{26F423CD-1DE3-4409-816E-E19DD3D2FDC1}" presName="bgRect" presStyleLbl="bgShp" presStyleIdx="1" presStyleCnt="6"/>
      <dgm:spPr/>
    </dgm:pt>
    <dgm:pt modelId="{765AABAD-0080-40EC-8BB5-3D73BBDD4D7D}" type="pres">
      <dgm:prSet presAssocID="{26F423CD-1DE3-4409-816E-E19DD3D2FDC1}" presName="iconRect" presStyleLbl="node1" presStyleIdx="1" presStyleCnt="6"/>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Fax"/>
        </a:ext>
      </dgm:extLst>
    </dgm:pt>
    <dgm:pt modelId="{C90C63E5-CB10-4D66-B37E-612E1252182E}" type="pres">
      <dgm:prSet presAssocID="{26F423CD-1DE3-4409-816E-E19DD3D2FDC1}" presName="spaceRect" presStyleCnt="0"/>
      <dgm:spPr/>
    </dgm:pt>
    <dgm:pt modelId="{82C89BAE-9D76-41C8-B144-EE286F36C61C}" type="pres">
      <dgm:prSet presAssocID="{26F423CD-1DE3-4409-816E-E19DD3D2FDC1}" presName="parTx" presStyleLbl="revTx" presStyleIdx="1" presStyleCnt="6">
        <dgm:presLayoutVars>
          <dgm:chMax val="0"/>
          <dgm:chPref val="0"/>
        </dgm:presLayoutVars>
      </dgm:prSet>
      <dgm:spPr/>
    </dgm:pt>
    <dgm:pt modelId="{2FAF4E0C-BA59-434D-A071-C9EADB777D51}" type="pres">
      <dgm:prSet presAssocID="{32927E1A-D428-497C-A7DD-CCA1EA17A28F}" presName="sibTrans" presStyleCnt="0"/>
      <dgm:spPr/>
    </dgm:pt>
    <dgm:pt modelId="{DE992B1B-7060-48C5-8DD1-AAEE24B2D377}" type="pres">
      <dgm:prSet presAssocID="{E1C3923E-02D3-441D-8B93-F2382F051132}" presName="compNode" presStyleCnt="0"/>
      <dgm:spPr/>
    </dgm:pt>
    <dgm:pt modelId="{02EE5768-08EF-4643-9DED-2B9244E1A221}" type="pres">
      <dgm:prSet presAssocID="{E1C3923E-02D3-441D-8B93-F2382F051132}" presName="bgRect" presStyleLbl="bgShp" presStyleIdx="2" presStyleCnt="6"/>
      <dgm:spPr/>
    </dgm:pt>
    <dgm:pt modelId="{86AC8A4C-893F-4321-AF20-EE833B853476}" type="pres">
      <dgm:prSet presAssocID="{E1C3923E-02D3-441D-8B93-F2382F051132}"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on and stars"/>
        </a:ext>
      </dgm:extLst>
    </dgm:pt>
    <dgm:pt modelId="{54DB353C-9963-467A-A8FE-CCEDD83ADB40}" type="pres">
      <dgm:prSet presAssocID="{E1C3923E-02D3-441D-8B93-F2382F051132}" presName="spaceRect" presStyleCnt="0"/>
      <dgm:spPr/>
    </dgm:pt>
    <dgm:pt modelId="{7B7778F0-B299-4EA7-B848-C7E9BAB68A69}" type="pres">
      <dgm:prSet presAssocID="{E1C3923E-02D3-441D-8B93-F2382F051132}" presName="parTx" presStyleLbl="revTx" presStyleIdx="2" presStyleCnt="6">
        <dgm:presLayoutVars>
          <dgm:chMax val="0"/>
          <dgm:chPref val="0"/>
        </dgm:presLayoutVars>
      </dgm:prSet>
      <dgm:spPr/>
    </dgm:pt>
    <dgm:pt modelId="{95FD2AD2-81E7-4F6E-A896-DA03DA87568C}" type="pres">
      <dgm:prSet presAssocID="{10F2712B-CD53-4D77-88DF-EBA533B445CB}" presName="sibTrans" presStyleCnt="0"/>
      <dgm:spPr/>
    </dgm:pt>
    <dgm:pt modelId="{C6B40C37-A683-4B0F-BE0E-63B63555F13E}" type="pres">
      <dgm:prSet presAssocID="{A0E8DCFE-FC09-4B93-8EBE-2186925C5A83}" presName="compNode" presStyleCnt="0"/>
      <dgm:spPr/>
    </dgm:pt>
    <dgm:pt modelId="{27CAD9CB-C1EA-452E-99CD-C42FED7F87CE}" type="pres">
      <dgm:prSet presAssocID="{A0E8DCFE-FC09-4B93-8EBE-2186925C5A83}" presName="bgRect" presStyleLbl="bgShp" presStyleIdx="3" presStyleCnt="6"/>
      <dgm:spPr/>
    </dgm:pt>
    <dgm:pt modelId="{EC64BAF3-133F-4D71-BB5D-0F6DFE42CBA7}" type="pres">
      <dgm:prSet presAssocID="{A0E8DCFE-FC09-4B93-8EBE-2186925C5A83}" presName="iconRect" presStyleLbl="node1" presStyleIdx="3" presStyleCnt="6"/>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Pie chart"/>
        </a:ext>
      </dgm:extLst>
    </dgm:pt>
    <dgm:pt modelId="{3D62B662-0179-4760-B94B-B9C10D8AC913}" type="pres">
      <dgm:prSet presAssocID="{A0E8DCFE-FC09-4B93-8EBE-2186925C5A83}" presName="spaceRect" presStyleCnt="0"/>
      <dgm:spPr/>
    </dgm:pt>
    <dgm:pt modelId="{E9A5B8A2-E262-48F5-8C2C-E5A026AA108E}" type="pres">
      <dgm:prSet presAssocID="{A0E8DCFE-FC09-4B93-8EBE-2186925C5A83}" presName="parTx" presStyleLbl="revTx" presStyleIdx="3" presStyleCnt="6">
        <dgm:presLayoutVars>
          <dgm:chMax val="0"/>
          <dgm:chPref val="0"/>
        </dgm:presLayoutVars>
      </dgm:prSet>
      <dgm:spPr/>
    </dgm:pt>
    <dgm:pt modelId="{BA443F3F-B9F8-4B90-87C1-83F19F2EF3CE}" type="pres">
      <dgm:prSet presAssocID="{78210DFF-0401-4B8B-B004-9DF249BA5DDD}" presName="sibTrans" presStyleCnt="0"/>
      <dgm:spPr/>
    </dgm:pt>
    <dgm:pt modelId="{0AB8CA54-84E8-406D-9561-06B1465E3B24}" type="pres">
      <dgm:prSet presAssocID="{B867C352-BC5D-4348-92D4-529D06CEDC38}" presName="compNode" presStyleCnt="0"/>
      <dgm:spPr/>
    </dgm:pt>
    <dgm:pt modelId="{9BEF9D65-9FA6-4418-BB30-0EE3B66B27AA}" type="pres">
      <dgm:prSet presAssocID="{B867C352-BC5D-4348-92D4-529D06CEDC38}" presName="bgRect" presStyleLbl="bgShp" presStyleIdx="4" presStyleCnt="6"/>
      <dgm:spPr/>
    </dgm:pt>
    <dgm:pt modelId="{84630A8F-5DCA-4D16-B7D7-0B8C899E50F5}" type="pres">
      <dgm:prSet presAssocID="{B867C352-BC5D-4348-92D4-529D06CEDC38}" presName="iconRect" presStyleLbl="node1" presStyleIdx="4" presStyleCnt="6"/>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Balloons"/>
        </a:ext>
      </dgm:extLst>
    </dgm:pt>
    <dgm:pt modelId="{1B479D27-5382-41A1-A756-C5E972A6C47D}" type="pres">
      <dgm:prSet presAssocID="{B867C352-BC5D-4348-92D4-529D06CEDC38}" presName="spaceRect" presStyleCnt="0"/>
      <dgm:spPr/>
    </dgm:pt>
    <dgm:pt modelId="{DC45C234-4923-4C85-9924-5205C3FACB72}" type="pres">
      <dgm:prSet presAssocID="{B867C352-BC5D-4348-92D4-529D06CEDC38}" presName="parTx" presStyleLbl="revTx" presStyleIdx="4" presStyleCnt="6">
        <dgm:presLayoutVars>
          <dgm:chMax val="0"/>
          <dgm:chPref val="0"/>
        </dgm:presLayoutVars>
      </dgm:prSet>
      <dgm:spPr/>
    </dgm:pt>
    <dgm:pt modelId="{3320A0EE-27C6-4F83-8ECC-66C3AE568EA9}" type="pres">
      <dgm:prSet presAssocID="{A8684C87-F521-4136-A869-2E5543D23060}" presName="sibTrans" presStyleCnt="0"/>
      <dgm:spPr/>
    </dgm:pt>
    <dgm:pt modelId="{85A07158-C630-48A9-85F3-D42B18117ECD}" type="pres">
      <dgm:prSet presAssocID="{D6848DF5-5133-463E-9F4F-D003F10A3590}" presName="compNode" presStyleCnt="0"/>
      <dgm:spPr/>
    </dgm:pt>
    <dgm:pt modelId="{3A829EBD-1CB6-42BD-A8D5-48FE12CA9F25}" type="pres">
      <dgm:prSet presAssocID="{D6848DF5-5133-463E-9F4F-D003F10A3590}" presName="bgRect" presStyleLbl="bgShp" presStyleIdx="5" presStyleCnt="6"/>
      <dgm:spPr/>
    </dgm:pt>
    <dgm:pt modelId="{D55F17B0-77AF-48D1-887B-0461B3CC62AD}" type="pres">
      <dgm:prSet presAssocID="{D6848DF5-5133-463E-9F4F-D003F10A3590}"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Marketing"/>
        </a:ext>
      </dgm:extLst>
    </dgm:pt>
    <dgm:pt modelId="{BFCDDBE5-1421-44BE-B40A-21B7F1BB45EC}" type="pres">
      <dgm:prSet presAssocID="{D6848DF5-5133-463E-9F4F-D003F10A3590}" presName="spaceRect" presStyleCnt="0"/>
      <dgm:spPr/>
    </dgm:pt>
    <dgm:pt modelId="{738B8BB9-A699-40A1-A2DB-62CEDFB70A32}" type="pres">
      <dgm:prSet presAssocID="{D6848DF5-5133-463E-9F4F-D003F10A3590}" presName="parTx" presStyleLbl="revTx" presStyleIdx="5" presStyleCnt="6">
        <dgm:presLayoutVars>
          <dgm:chMax val="0"/>
          <dgm:chPref val="0"/>
        </dgm:presLayoutVars>
      </dgm:prSet>
      <dgm:spPr/>
    </dgm:pt>
  </dgm:ptLst>
  <dgm:cxnLst>
    <dgm:cxn modelId="{315F2F03-4DEF-4FB9-ACCD-A293656D8519}" type="presOf" srcId="{A0E8DCFE-FC09-4B93-8EBE-2186925C5A83}" destId="{E9A5B8A2-E262-48F5-8C2C-E5A026AA108E}" srcOrd="0" destOrd="0" presId="urn:microsoft.com/office/officeart/2018/2/layout/IconVerticalSolidList"/>
    <dgm:cxn modelId="{1441765C-7175-4AF9-ABE0-D2955354C7CF}" srcId="{0E584D2A-2870-47D8-8E9C-708924EE6569}" destId="{D6848DF5-5133-463E-9F4F-D003F10A3590}" srcOrd="5" destOrd="0" parTransId="{D583F6AE-BD11-400A-BBB6-7C9DA7943314}" sibTransId="{B65C88BB-F06A-48F3-87AE-83FB17B84181}"/>
    <dgm:cxn modelId="{A9E47E64-DCE6-4F8A-8CDA-A5497F6EA369}" srcId="{0E584D2A-2870-47D8-8E9C-708924EE6569}" destId="{B867C352-BC5D-4348-92D4-529D06CEDC38}" srcOrd="4" destOrd="0" parTransId="{41D6E834-0A68-44AB-8C49-EF8CE46B2CC2}" sibTransId="{A8684C87-F521-4136-A869-2E5543D23060}"/>
    <dgm:cxn modelId="{0C79A56F-EC9E-4164-8957-612E75CDDBB0}" type="presOf" srcId="{26F423CD-1DE3-4409-816E-E19DD3D2FDC1}" destId="{82C89BAE-9D76-41C8-B144-EE286F36C61C}" srcOrd="0" destOrd="0" presId="urn:microsoft.com/office/officeart/2018/2/layout/IconVerticalSolidList"/>
    <dgm:cxn modelId="{51DFC577-EE50-4A91-9A96-AC2DFAEAFFB3}" type="presOf" srcId="{0E584D2A-2870-47D8-8E9C-708924EE6569}" destId="{7C681F42-AE87-47AB-99A3-7CA9B39A77ED}" srcOrd="0" destOrd="0" presId="urn:microsoft.com/office/officeart/2018/2/layout/IconVerticalSolidList"/>
    <dgm:cxn modelId="{3FF70F9F-C53F-4845-90CF-6AB346F02484}" type="presOf" srcId="{B867C352-BC5D-4348-92D4-529D06CEDC38}" destId="{DC45C234-4923-4C85-9924-5205C3FACB72}" srcOrd="0" destOrd="0" presId="urn:microsoft.com/office/officeart/2018/2/layout/IconVerticalSolidList"/>
    <dgm:cxn modelId="{5CBF90C9-BF3E-4C8B-BBF2-33CD7C5CA091}" type="presOf" srcId="{E1C3923E-02D3-441D-8B93-F2382F051132}" destId="{7B7778F0-B299-4EA7-B848-C7E9BAB68A69}" srcOrd="0" destOrd="0" presId="urn:microsoft.com/office/officeart/2018/2/layout/IconVerticalSolidList"/>
    <dgm:cxn modelId="{EB8E2DCC-C00F-40C8-ABCD-941F365AADEE}" type="presOf" srcId="{D6848DF5-5133-463E-9F4F-D003F10A3590}" destId="{738B8BB9-A699-40A1-A2DB-62CEDFB70A32}" srcOrd="0" destOrd="0" presId="urn:microsoft.com/office/officeart/2018/2/layout/IconVerticalSolidList"/>
    <dgm:cxn modelId="{5984C0D0-B94A-4DE2-992C-3AE27D04CF96}" type="presOf" srcId="{D317712E-F5C3-481A-AE80-3D889665EF12}" destId="{23D33FC1-0E78-4565-8D7D-DD99BF0F007E}" srcOrd="0" destOrd="0" presId="urn:microsoft.com/office/officeart/2018/2/layout/IconVerticalSolidList"/>
    <dgm:cxn modelId="{7970ABDC-A432-46CC-A3B3-3F5706065F89}" srcId="{0E584D2A-2870-47D8-8E9C-708924EE6569}" destId="{D317712E-F5C3-481A-AE80-3D889665EF12}" srcOrd="0" destOrd="0" parTransId="{ECDF04CB-96ED-4466-8632-45E979CAB8BC}" sibTransId="{D2B867F5-FAC7-41D3-BDDB-504E2D5DA96B}"/>
    <dgm:cxn modelId="{379384EE-C5F0-44F6-A9F6-69AA680E85AB}" srcId="{0E584D2A-2870-47D8-8E9C-708924EE6569}" destId="{E1C3923E-02D3-441D-8B93-F2382F051132}" srcOrd="2" destOrd="0" parTransId="{810E9A40-6AA3-4270-B4D2-81AC58D5B45A}" sibTransId="{10F2712B-CD53-4D77-88DF-EBA533B445CB}"/>
    <dgm:cxn modelId="{0C0707F2-2583-4D3E-8B3D-B79F7F404E64}" srcId="{0E584D2A-2870-47D8-8E9C-708924EE6569}" destId="{26F423CD-1DE3-4409-816E-E19DD3D2FDC1}" srcOrd="1" destOrd="0" parTransId="{3E92DE2E-0A0E-48F9-9FB9-D86E90DAFF6C}" sibTransId="{32927E1A-D428-497C-A7DD-CCA1EA17A28F}"/>
    <dgm:cxn modelId="{3EDA36F6-AB32-4E1C-8E00-BE808DBD1545}" srcId="{0E584D2A-2870-47D8-8E9C-708924EE6569}" destId="{A0E8DCFE-FC09-4B93-8EBE-2186925C5A83}" srcOrd="3" destOrd="0" parTransId="{CD47505B-7C5C-4CFE-86C2-6465038B53BA}" sibTransId="{78210DFF-0401-4B8B-B004-9DF249BA5DDD}"/>
    <dgm:cxn modelId="{E41ECF16-A505-4159-95A3-2D4A6376EA8F}" type="presParOf" srcId="{7C681F42-AE87-47AB-99A3-7CA9B39A77ED}" destId="{6D3770F4-E891-4544-AD19-DA8AA9B36D08}" srcOrd="0" destOrd="0" presId="urn:microsoft.com/office/officeart/2018/2/layout/IconVerticalSolidList"/>
    <dgm:cxn modelId="{C071499B-150A-41A1-8BA2-6E49292E6C72}" type="presParOf" srcId="{6D3770F4-E891-4544-AD19-DA8AA9B36D08}" destId="{3E68E894-B956-4835-9506-5A41ED3FBB14}" srcOrd="0" destOrd="0" presId="urn:microsoft.com/office/officeart/2018/2/layout/IconVerticalSolidList"/>
    <dgm:cxn modelId="{6CDFC1B0-1764-4DA0-A998-9100563FE2AA}" type="presParOf" srcId="{6D3770F4-E891-4544-AD19-DA8AA9B36D08}" destId="{D5050EE0-DA9B-4512-9D43-222D9DBA5AEB}" srcOrd="1" destOrd="0" presId="urn:microsoft.com/office/officeart/2018/2/layout/IconVerticalSolidList"/>
    <dgm:cxn modelId="{86D32A0E-EE6A-4C9D-9AE1-70675F99681E}" type="presParOf" srcId="{6D3770F4-E891-4544-AD19-DA8AA9B36D08}" destId="{CF438167-C929-4A8D-B6BB-9FD2DC4F1E7E}" srcOrd="2" destOrd="0" presId="urn:microsoft.com/office/officeart/2018/2/layout/IconVerticalSolidList"/>
    <dgm:cxn modelId="{91A17814-A5CF-4DCC-959C-C89FF99939B3}" type="presParOf" srcId="{6D3770F4-E891-4544-AD19-DA8AA9B36D08}" destId="{23D33FC1-0E78-4565-8D7D-DD99BF0F007E}" srcOrd="3" destOrd="0" presId="urn:microsoft.com/office/officeart/2018/2/layout/IconVerticalSolidList"/>
    <dgm:cxn modelId="{394CBF45-E12B-44F3-9FA7-7BCF70A485EE}" type="presParOf" srcId="{7C681F42-AE87-47AB-99A3-7CA9B39A77ED}" destId="{90CA4E7F-2F62-4161-9FDC-00E987740519}" srcOrd="1" destOrd="0" presId="urn:microsoft.com/office/officeart/2018/2/layout/IconVerticalSolidList"/>
    <dgm:cxn modelId="{B980242A-7CDB-4BAC-843F-E2DB4217841B}" type="presParOf" srcId="{7C681F42-AE87-47AB-99A3-7CA9B39A77ED}" destId="{52172C5B-6D13-4650-AFE1-1192FF67F107}" srcOrd="2" destOrd="0" presId="urn:microsoft.com/office/officeart/2018/2/layout/IconVerticalSolidList"/>
    <dgm:cxn modelId="{4F838EBB-5883-433B-B858-2D4DA2BD9AEC}" type="presParOf" srcId="{52172C5B-6D13-4650-AFE1-1192FF67F107}" destId="{A695C7EB-BCAD-478F-B10A-3A0311502B2D}" srcOrd="0" destOrd="0" presId="urn:microsoft.com/office/officeart/2018/2/layout/IconVerticalSolidList"/>
    <dgm:cxn modelId="{93B4A973-CF3E-4378-81E9-A37FF5FB5172}" type="presParOf" srcId="{52172C5B-6D13-4650-AFE1-1192FF67F107}" destId="{765AABAD-0080-40EC-8BB5-3D73BBDD4D7D}" srcOrd="1" destOrd="0" presId="urn:microsoft.com/office/officeart/2018/2/layout/IconVerticalSolidList"/>
    <dgm:cxn modelId="{914DA0DA-577D-458B-9AFF-ECDEE22595C8}" type="presParOf" srcId="{52172C5B-6D13-4650-AFE1-1192FF67F107}" destId="{C90C63E5-CB10-4D66-B37E-612E1252182E}" srcOrd="2" destOrd="0" presId="urn:microsoft.com/office/officeart/2018/2/layout/IconVerticalSolidList"/>
    <dgm:cxn modelId="{5770E42E-2274-4932-9450-997F128EC1A9}" type="presParOf" srcId="{52172C5B-6D13-4650-AFE1-1192FF67F107}" destId="{82C89BAE-9D76-41C8-B144-EE286F36C61C}" srcOrd="3" destOrd="0" presId="urn:microsoft.com/office/officeart/2018/2/layout/IconVerticalSolidList"/>
    <dgm:cxn modelId="{B006D2E9-9CB4-4296-9F0D-F2E055C23F25}" type="presParOf" srcId="{7C681F42-AE87-47AB-99A3-7CA9B39A77ED}" destId="{2FAF4E0C-BA59-434D-A071-C9EADB777D51}" srcOrd="3" destOrd="0" presId="urn:microsoft.com/office/officeart/2018/2/layout/IconVerticalSolidList"/>
    <dgm:cxn modelId="{EBF4F7F0-0B5E-40D2-9E40-03E4F033468D}" type="presParOf" srcId="{7C681F42-AE87-47AB-99A3-7CA9B39A77ED}" destId="{DE992B1B-7060-48C5-8DD1-AAEE24B2D377}" srcOrd="4" destOrd="0" presId="urn:microsoft.com/office/officeart/2018/2/layout/IconVerticalSolidList"/>
    <dgm:cxn modelId="{68B10BC7-D765-473A-83E5-FF28BC5F4B7B}" type="presParOf" srcId="{DE992B1B-7060-48C5-8DD1-AAEE24B2D377}" destId="{02EE5768-08EF-4643-9DED-2B9244E1A221}" srcOrd="0" destOrd="0" presId="urn:microsoft.com/office/officeart/2018/2/layout/IconVerticalSolidList"/>
    <dgm:cxn modelId="{AAF15F8F-20C1-47D5-A936-3B8F8F531F02}" type="presParOf" srcId="{DE992B1B-7060-48C5-8DD1-AAEE24B2D377}" destId="{86AC8A4C-893F-4321-AF20-EE833B853476}" srcOrd="1" destOrd="0" presId="urn:microsoft.com/office/officeart/2018/2/layout/IconVerticalSolidList"/>
    <dgm:cxn modelId="{B286566F-4C21-4A49-989A-EA8C50AE4D47}" type="presParOf" srcId="{DE992B1B-7060-48C5-8DD1-AAEE24B2D377}" destId="{54DB353C-9963-467A-A8FE-CCEDD83ADB40}" srcOrd="2" destOrd="0" presId="urn:microsoft.com/office/officeart/2018/2/layout/IconVerticalSolidList"/>
    <dgm:cxn modelId="{3DCF2582-85F6-4A06-BBDD-F57B0162FDEE}" type="presParOf" srcId="{DE992B1B-7060-48C5-8DD1-AAEE24B2D377}" destId="{7B7778F0-B299-4EA7-B848-C7E9BAB68A69}" srcOrd="3" destOrd="0" presId="urn:microsoft.com/office/officeart/2018/2/layout/IconVerticalSolidList"/>
    <dgm:cxn modelId="{A1B3C827-C2F1-4A81-A7DA-BFADD0D4A558}" type="presParOf" srcId="{7C681F42-AE87-47AB-99A3-7CA9B39A77ED}" destId="{95FD2AD2-81E7-4F6E-A896-DA03DA87568C}" srcOrd="5" destOrd="0" presId="urn:microsoft.com/office/officeart/2018/2/layout/IconVerticalSolidList"/>
    <dgm:cxn modelId="{3C99383E-7465-4B95-97C2-A656A0C2ADCD}" type="presParOf" srcId="{7C681F42-AE87-47AB-99A3-7CA9B39A77ED}" destId="{C6B40C37-A683-4B0F-BE0E-63B63555F13E}" srcOrd="6" destOrd="0" presId="urn:microsoft.com/office/officeart/2018/2/layout/IconVerticalSolidList"/>
    <dgm:cxn modelId="{5BACBD97-10A4-4903-ACE4-A5572E031BB4}" type="presParOf" srcId="{C6B40C37-A683-4B0F-BE0E-63B63555F13E}" destId="{27CAD9CB-C1EA-452E-99CD-C42FED7F87CE}" srcOrd="0" destOrd="0" presId="urn:microsoft.com/office/officeart/2018/2/layout/IconVerticalSolidList"/>
    <dgm:cxn modelId="{9E11ABC3-0DB9-440D-870B-402631653219}" type="presParOf" srcId="{C6B40C37-A683-4B0F-BE0E-63B63555F13E}" destId="{EC64BAF3-133F-4D71-BB5D-0F6DFE42CBA7}" srcOrd="1" destOrd="0" presId="urn:microsoft.com/office/officeart/2018/2/layout/IconVerticalSolidList"/>
    <dgm:cxn modelId="{9238293A-61AE-4220-9630-3183E73C9BA4}" type="presParOf" srcId="{C6B40C37-A683-4B0F-BE0E-63B63555F13E}" destId="{3D62B662-0179-4760-B94B-B9C10D8AC913}" srcOrd="2" destOrd="0" presId="urn:microsoft.com/office/officeart/2018/2/layout/IconVerticalSolidList"/>
    <dgm:cxn modelId="{9CB1EC6B-62AA-4708-9A43-C14A7AEAD107}" type="presParOf" srcId="{C6B40C37-A683-4B0F-BE0E-63B63555F13E}" destId="{E9A5B8A2-E262-48F5-8C2C-E5A026AA108E}" srcOrd="3" destOrd="0" presId="urn:microsoft.com/office/officeart/2018/2/layout/IconVerticalSolidList"/>
    <dgm:cxn modelId="{06C0CDEB-5170-4456-99A6-F9E37893EAC7}" type="presParOf" srcId="{7C681F42-AE87-47AB-99A3-7CA9B39A77ED}" destId="{BA443F3F-B9F8-4B90-87C1-83F19F2EF3CE}" srcOrd="7" destOrd="0" presId="urn:microsoft.com/office/officeart/2018/2/layout/IconVerticalSolidList"/>
    <dgm:cxn modelId="{82A70C83-D45F-4E4E-BE50-0AB12265F346}" type="presParOf" srcId="{7C681F42-AE87-47AB-99A3-7CA9B39A77ED}" destId="{0AB8CA54-84E8-406D-9561-06B1465E3B24}" srcOrd="8" destOrd="0" presId="urn:microsoft.com/office/officeart/2018/2/layout/IconVerticalSolidList"/>
    <dgm:cxn modelId="{EF25D547-E17F-4A1E-9B9F-EE1DB9E3DE15}" type="presParOf" srcId="{0AB8CA54-84E8-406D-9561-06B1465E3B24}" destId="{9BEF9D65-9FA6-4418-BB30-0EE3B66B27AA}" srcOrd="0" destOrd="0" presId="urn:microsoft.com/office/officeart/2018/2/layout/IconVerticalSolidList"/>
    <dgm:cxn modelId="{9C65998B-FFFA-4115-A797-4ACF60C71734}" type="presParOf" srcId="{0AB8CA54-84E8-406D-9561-06B1465E3B24}" destId="{84630A8F-5DCA-4D16-B7D7-0B8C899E50F5}" srcOrd="1" destOrd="0" presId="urn:microsoft.com/office/officeart/2018/2/layout/IconVerticalSolidList"/>
    <dgm:cxn modelId="{20B8C8D7-89F7-4268-BB26-A930413C4DFA}" type="presParOf" srcId="{0AB8CA54-84E8-406D-9561-06B1465E3B24}" destId="{1B479D27-5382-41A1-A756-C5E972A6C47D}" srcOrd="2" destOrd="0" presId="urn:microsoft.com/office/officeart/2018/2/layout/IconVerticalSolidList"/>
    <dgm:cxn modelId="{CF5AA458-E89D-476E-9B62-FAAA7C1D4C71}" type="presParOf" srcId="{0AB8CA54-84E8-406D-9561-06B1465E3B24}" destId="{DC45C234-4923-4C85-9924-5205C3FACB72}" srcOrd="3" destOrd="0" presId="urn:microsoft.com/office/officeart/2018/2/layout/IconVerticalSolidList"/>
    <dgm:cxn modelId="{0ADB92C7-E16B-4B16-99B6-A05319678EFD}" type="presParOf" srcId="{7C681F42-AE87-47AB-99A3-7CA9B39A77ED}" destId="{3320A0EE-27C6-4F83-8ECC-66C3AE568EA9}" srcOrd="9" destOrd="0" presId="urn:microsoft.com/office/officeart/2018/2/layout/IconVerticalSolidList"/>
    <dgm:cxn modelId="{5464FE67-0A50-4C35-BEC0-76AC493C2574}" type="presParOf" srcId="{7C681F42-AE87-47AB-99A3-7CA9B39A77ED}" destId="{85A07158-C630-48A9-85F3-D42B18117ECD}" srcOrd="10" destOrd="0" presId="urn:microsoft.com/office/officeart/2018/2/layout/IconVerticalSolidList"/>
    <dgm:cxn modelId="{7D0CC5BD-46B8-4012-94BB-A9332D0C677D}" type="presParOf" srcId="{85A07158-C630-48A9-85F3-D42B18117ECD}" destId="{3A829EBD-1CB6-42BD-A8D5-48FE12CA9F25}" srcOrd="0" destOrd="0" presId="urn:microsoft.com/office/officeart/2018/2/layout/IconVerticalSolidList"/>
    <dgm:cxn modelId="{5656EC07-70B5-42C9-8DA2-B920671CC125}" type="presParOf" srcId="{85A07158-C630-48A9-85F3-D42B18117ECD}" destId="{D55F17B0-77AF-48D1-887B-0461B3CC62AD}" srcOrd="1" destOrd="0" presId="urn:microsoft.com/office/officeart/2018/2/layout/IconVerticalSolidList"/>
    <dgm:cxn modelId="{B3B182FE-8129-4B2F-9D38-C392BABB7A07}" type="presParOf" srcId="{85A07158-C630-48A9-85F3-D42B18117ECD}" destId="{BFCDDBE5-1421-44BE-B40A-21B7F1BB45EC}" srcOrd="2" destOrd="0" presId="urn:microsoft.com/office/officeart/2018/2/layout/IconVerticalSolidList"/>
    <dgm:cxn modelId="{B9A0885C-64DB-40CE-81B7-498056E418A1}" type="presParOf" srcId="{85A07158-C630-48A9-85F3-D42B18117ECD}" destId="{738B8BB9-A699-40A1-A2DB-62CEDFB70A3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FE95CB-4F34-4752-AA7F-64A83CD188A8}">
      <dsp:nvSpPr>
        <dsp:cNvPr id="0" name=""/>
        <dsp:cNvSpPr/>
      </dsp:nvSpPr>
      <dsp:spPr>
        <a:xfrm>
          <a:off x="0" y="114985"/>
          <a:ext cx="6166908" cy="1031355"/>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Congress passed the law setting the date of the nationwide presidential election to be the Tuesday after the first Monday in November back in 1845 and it hasn’t changed yet.</a:t>
          </a:r>
        </a:p>
      </dsp:txBody>
      <dsp:txXfrm>
        <a:off x="50347" y="165332"/>
        <a:ext cx="6066214" cy="930661"/>
      </dsp:txXfrm>
    </dsp:sp>
    <dsp:sp modelId="{EB98531F-3D04-4B2B-BD47-BD6448AFC5AC}">
      <dsp:nvSpPr>
        <dsp:cNvPr id="0" name=""/>
        <dsp:cNvSpPr/>
      </dsp:nvSpPr>
      <dsp:spPr>
        <a:xfrm>
          <a:off x="0" y="1192420"/>
          <a:ext cx="6166908" cy="1031355"/>
        </a:xfrm>
        <a:prstGeom prst="roundRect">
          <a:avLst/>
        </a:prstGeom>
        <a:solidFill>
          <a:schemeClr val="accent2">
            <a:hueOff val="-330843"/>
            <a:satOff val="373"/>
            <a:lumOff val="88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The President can’t unilaterally decide to cancel or postpone the November 3 election by an executive order due to a national emergency or even if he declared martial law. Martial law does not suspend the constitution. </a:t>
          </a:r>
        </a:p>
      </dsp:txBody>
      <dsp:txXfrm>
        <a:off x="50347" y="1242767"/>
        <a:ext cx="6066214" cy="930661"/>
      </dsp:txXfrm>
    </dsp:sp>
    <dsp:sp modelId="{03D9851A-BAA2-4C89-AC9A-7FD5A2DD21B6}">
      <dsp:nvSpPr>
        <dsp:cNvPr id="0" name=""/>
        <dsp:cNvSpPr/>
      </dsp:nvSpPr>
      <dsp:spPr>
        <a:xfrm>
          <a:off x="0" y="2269855"/>
          <a:ext cx="6166908" cy="1031355"/>
        </a:xfrm>
        <a:prstGeom prst="roundRect">
          <a:avLst/>
        </a:prstGeom>
        <a:solidFill>
          <a:schemeClr val="accent2">
            <a:hueOff val="-661686"/>
            <a:satOff val="746"/>
            <a:lumOff val="176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After all, we are not voting for President. We are voting for electors who will represent our state at the Electoral College.</a:t>
          </a:r>
        </a:p>
      </dsp:txBody>
      <dsp:txXfrm>
        <a:off x="50347" y="2320202"/>
        <a:ext cx="6066214" cy="930661"/>
      </dsp:txXfrm>
    </dsp:sp>
    <dsp:sp modelId="{EA6FE272-AABF-4D97-A0BE-F6B123F0E1D9}">
      <dsp:nvSpPr>
        <dsp:cNvPr id="0" name=""/>
        <dsp:cNvSpPr/>
      </dsp:nvSpPr>
      <dsp:spPr>
        <a:xfrm>
          <a:off x="0" y="3347290"/>
          <a:ext cx="6166908" cy="1031355"/>
        </a:xfrm>
        <a:prstGeom prst="roundRect">
          <a:avLst/>
        </a:prstGeom>
        <a:solidFill>
          <a:schemeClr val="accent2">
            <a:hueOff val="-992530"/>
            <a:satOff val="1119"/>
            <a:lumOff val="264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Federal law states that if the Electoral College doesn't vote on the set date, the president and vice president's terms will automatically expire at noon on January 20, 2021.</a:t>
          </a:r>
        </a:p>
      </dsp:txBody>
      <dsp:txXfrm>
        <a:off x="50347" y="3397637"/>
        <a:ext cx="6066214" cy="930661"/>
      </dsp:txXfrm>
    </dsp:sp>
    <dsp:sp modelId="{F7150098-5189-41C5-B736-4002CD2CEC7E}">
      <dsp:nvSpPr>
        <dsp:cNvPr id="0" name=""/>
        <dsp:cNvSpPr/>
      </dsp:nvSpPr>
      <dsp:spPr>
        <a:xfrm>
          <a:off x="0" y="4424725"/>
          <a:ext cx="6166908" cy="1031355"/>
        </a:xfrm>
        <a:prstGeom prst="roundRect">
          <a:avLst/>
        </a:prstGeom>
        <a:solidFill>
          <a:schemeClr val="accent2">
            <a:hueOff val="-1323373"/>
            <a:satOff val="1492"/>
            <a:lumOff val="353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Then, control of the presidency would go down the line of succession first to the Speaker of the House of Representatives (if House elections occurred) and then to the president pro tempore of the US Senate.</a:t>
          </a:r>
        </a:p>
      </dsp:txBody>
      <dsp:txXfrm>
        <a:off x="50347" y="4475072"/>
        <a:ext cx="6066214" cy="93066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533597-31F2-4347-A072-35D5A761FA5D}">
      <dsp:nvSpPr>
        <dsp:cNvPr id="0" name=""/>
        <dsp:cNvSpPr/>
      </dsp:nvSpPr>
      <dsp:spPr>
        <a:xfrm>
          <a:off x="0" y="3028118"/>
          <a:ext cx="9720262" cy="993895"/>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l" defTabSz="844550">
            <a:lnSpc>
              <a:spcPct val="90000"/>
            </a:lnSpc>
            <a:spcBef>
              <a:spcPct val="0"/>
            </a:spcBef>
            <a:spcAft>
              <a:spcPct val="35000"/>
            </a:spcAft>
            <a:buNone/>
          </a:pPr>
          <a:r>
            <a:rPr lang="en-US" sz="1900" kern="1200" dirty="0"/>
            <a:t>Within five (5) days after the completion of the official canvass, any voter may request a recount by filing a written request with the Elections official and specifying that candidates and/or measures are to be recounted.	</a:t>
          </a:r>
        </a:p>
      </dsp:txBody>
      <dsp:txXfrm>
        <a:off x="0" y="3028118"/>
        <a:ext cx="9720262" cy="993895"/>
      </dsp:txXfrm>
    </dsp:sp>
    <dsp:sp modelId="{0BE04A6D-C954-4640-A883-A6980B80894A}">
      <dsp:nvSpPr>
        <dsp:cNvPr id="0" name=""/>
        <dsp:cNvSpPr/>
      </dsp:nvSpPr>
      <dsp:spPr>
        <a:xfrm rot="10800000">
          <a:off x="0" y="1514414"/>
          <a:ext cx="9720262" cy="1528611"/>
        </a:xfrm>
        <a:prstGeom prst="upArrowCallou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l" defTabSz="844550">
            <a:lnSpc>
              <a:spcPct val="90000"/>
            </a:lnSpc>
            <a:spcBef>
              <a:spcPct val="0"/>
            </a:spcBef>
            <a:spcAft>
              <a:spcPct val="35000"/>
            </a:spcAft>
            <a:buNone/>
          </a:pPr>
          <a:r>
            <a:rPr lang="en-US" sz="1900" kern="1200"/>
            <a:t>By November 30, the county elections official shall declare the elected candidate or candidates to all school and special district holding elections in November. This statutory deadline conflicts with the first one. </a:t>
          </a:r>
        </a:p>
      </dsp:txBody>
      <dsp:txXfrm rot="10800000">
        <a:off x="0" y="1514414"/>
        <a:ext cx="9720262" cy="993246"/>
      </dsp:txXfrm>
    </dsp:sp>
    <dsp:sp modelId="{3B1B7D55-BF3E-455D-A6A6-4D1F2B03AD22}">
      <dsp:nvSpPr>
        <dsp:cNvPr id="0" name=""/>
        <dsp:cNvSpPr/>
      </dsp:nvSpPr>
      <dsp:spPr>
        <a:xfrm rot="10800000">
          <a:off x="0" y="711"/>
          <a:ext cx="9720262" cy="1528611"/>
        </a:xfrm>
        <a:prstGeom prst="upArrowCallou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l" defTabSz="844550">
            <a:lnSpc>
              <a:spcPct val="90000"/>
            </a:lnSpc>
            <a:spcBef>
              <a:spcPct val="0"/>
            </a:spcBef>
            <a:spcAft>
              <a:spcPct val="35000"/>
            </a:spcAft>
            <a:buNone/>
          </a:pPr>
          <a:r>
            <a:rPr lang="en-US" sz="1900" kern="1200" dirty="0"/>
            <a:t>Deadline to certify is December1 for presidential contest, December3 for all others. </a:t>
          </a:r>
        </a:p>
      </dsp:txBody>
      <dsp:txXfrm rot="10800000">
        <a:off x="0" y="711"/>
        <a:ext cx="9720262" cy="99324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CB9705-63C6-441E-AF3E-21D24800745C}">
      <dsp:nvSpPr>
        <dsp:cNvPr id="0" name=""/>
        <dsp:cNvSpPr/>
      </dsp:nvSpPr>
      <dsp:spPr>
        <a:xfrm>
          <a:off x="489015" y="618040"/>
          <a:ext cx="797343" cy="79734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3E5A494-4869-4CE1-9720-9274646E77C1}">
      <dsp:nvSpPr>
        <dsp:cNvPr id="0" name=""/>
        <dsp:cNvSpPr/>
      </dsp:nvSpPr>
      <dsp:spPr>
        <a:xfrm>
          <a:off x="1749" y="1735241"/>
          <a:ext cx="1771875" cy="708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a:t>Hotline for voter questions and election worker questions</a:t>
          </a:r>
        </a:p>
      </dsp:txBody>
      <dsp:txXfrm>
        <a:off x="1749" y="1735241"/>
        <a:ext cx="1771875" cy="708750"/>
      </dsp:txXfrm>
    </dsp:sp>
    <dsp:sp modelId="{DEC23CBE-44EC-4B3A-9E34-EF020D4DE594}">
      <dsp:nvSpPr>
        <dsp:cNvPr id="0" name=""/>
        <dsp:cNvSpPr/>
      </dsp:nvSpPr>
      <dsp:spPr>
        <a:xfrm>
          <a:off x="2570968" y="618040"/>
          <a:ext cx="797343" cy="79734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E258867-95FC-4A5E-A42C-CBADAE912844}">
      <dsp:nvSpPr>
        <dsp:cNvPr id="0" name=""/>
        <dsp:cNvSpPr/>
      </dsp:nvSpPr>
      <dsp:spPr>
        <a:xfrm>
          <a:off x="2083702" y="1735241"/>
          <a:ext cx="1771875" cy="708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dirty="0"/>
            <a:t>App to track wait times at voting locations. How to manage lines.</a:t>
          </a:r>
        </a:p>
      </dsp:txBody>
      <dsp:txXfrm>
        <a:off x="2083702" y="1735241"/>
        <a:ext cx="1771875" cy="708750"/>
      </dsp:txXfrm>
    </dsp:sp>
    <dsp:sp modelId="{AD45F86A-06D5-4DF2-9747-D045412B2328}">
      <dsp:nvSpPr>
        <dsp:cNvPr id="0" name=""/>
        <dsp:cNvSpPr/>
      </dsp:nvSpPr>
      <dsp:spPr>
        <a:xfrm>
          <a:off x="4652921" y="618040"/>
          <a:ext cx="797343" cy="797343"/>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D0050C2-ADA7-4F5F-AA99-196F393DC970}">
      <dsp:nvSpPr>
        <dsp:cNvPr id="0" name=""/>
        <dsp:cNvSpPr/>
      </dsp:nvSpPr>
      <dsp:spPr>
        <a:xfrm>
          <a:off x="4165656" y="1735241"/>
          <a:ext cx="1771875" cy="708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dirty="0"/>
            <a:t>New laws: SB 423 (</a:t>
          </a:r>
          <a:r>
            <a:rPr lang="en-US" sz="1200" kern="1200" dirty="0" err="1"/>
            <a:t>Umberg</a:t>
          </a:r>
          <a:r>
            <a:rPr lang="en-US" sz="1200" kern="1200" dirty="0"/>
            <a:t>) and AB 860 (Berman)</a:t>
          </a:r>
        </a:p>
      </dsp:txBody>
      <dsp:txXfrm>
        <a:off x="4165656" y="1735241"/>
        <a:ext cx="1771875" cy="708750"/>
      </dsp:txXfrm>
    </dsp:sp>
    <dsp:sp modelId="{D0DE5D60-0174-424D-BAAE-3D4BDCE58D11}">
      <dsp:nvSpPr>
        <dsp:cNvPr id="0" name=""/>
        <dsp:cNvSpPr/>
      </dsp:nvSpPr>
      <dsp:spPr>
        <a:xfrm>
          <a:off x="6734874" y="618040"/>
          <a:ext cx="797343" cy="797343"/>
        </a:xfrm>
        <a:prstGeom prst="rect">
          <a:avLst/>
        </a:prstGeom>
        <a:blipFill>
          <a:blip xmlns:r="http://schemas.openxmlformats.org/officeDocument/2006/relationships" r:embed="rId7"/>
          <a:srcRect/>
          <a:stretch>
            <a:fillRect t="-3000" b="-3000"/>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862F9A6-0761-4862-9842-C91A74E926EA}">
      <dsp:nvSpPr>
        <dsp:cNvPr id="0" name=""/>
        <dsp:cNvSpPr/>
      </dsp:nvSpPr>
      <dsp:spPr>
        <a:xfrm>
          <a:off x="6247609" y="1735241"/>
          <a:ext cx="1771875" cy="708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dirty="0"/>
            <a:t>What will be happening with the virus in October/November. Need flexibility.</a:t>
          </a:r>
        </a:p>
      </dsp:txBody>
      <dsp:txXfrm>
        <a:off x="6247609" y="1735241"/>
        <a:ext cx="1771875" cy="708750"/>
      </dsp:txXfrm>
    </dsp:sp>
    <dsp:sp modelId="{7009BEF0-9F69-4612-896C-0318CA65F1EA}">
      <dsp:nvSpPr>
        <dsp:cNvPr id="0" name=""/>
        <dsp:cNvSpPr/>
      </dsp:nvSpPr>
      <dsp:spPr>
        <a:xfrm>
          <a:off x="489015" y="2886960"/>
          <a:ext cx="797343" cy="797343"/>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9CD8D24-41EC-46F6-9B7D-F1AA95FD315C}">
      <dsp:nvSpPr>
        <dsp:cNvPr id="0" name=""/>
        <dsp:cNvSpPr/>
      </dsp:nvSpPr>
      <dsp:spPr>
        <a:xfrm>
          <a:off x="1749" y="4004161"/>
          <a:ext cx="1771875" cy="708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a:t>Staffing and training of election workers</a:t>
          </a:r>
        </a:p>
      </dsp:txBody>
      <dsp:txXfrm>
        <a:off x="1749" y="4004161"/>
        <a:ext cx="1771875" cy="708750"/>
      </dsp:txXfrm>
    </dsp:sp>
    <dsp:sp modelId="{02231938-1485-4CED-9EB3-3C3B0F6B7474}">
      <dsp:nvSpPr>
        <dsp:cNvPr id="0" name=""/>
        <dsp:cNvSpPr/>
      </dsp:nvSpPr>
      <dsp:spPr>
        <a:xfrm>
          <a:off x="2570968" y="2886960"/>
          <a:ext cx="797343" cy="797343"/>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1D10302-290F-433E-ABCC-203F3B5FCA56}">
      <dsp:nvSpPr>
        <dsp:cNvPr id="0" name=""/>
        <dsp:cNvSpPr/>
      </dsp:nvSpPr>
      <dsp:spPr>
        <a:xfrm>
          <a:off x="2083702" y="4004161"/>
          <a:ext cx="1771875" cy="708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dirty="0"/>
            <a:t>Establish mechanism for public feedback and suggestions</a:t>
          </a:r>
        </a:p>
      </dsp:txBody>
      <dsp:txXfrm>
        <a:off x="2083702" y="4004161"/>
        <a:ext cx="1771875" cy="708750"/>
      </dsp:txXfrm>
    </dsp:sp>
    <dsp:sp modelId="{BC8ECB79-3064-4240-92CF-6C394428B218}">
      <dsp:nvSpPr>
        <dsp:cNvPr id="0" name=""/>
        <dsp:cNvSpPr/>
      </dsp:nvSpPr>
      <dsp:spPr>
        <a:xfrm>
          <a:off x="4652921" y="2886960"/>
          <a:ext cx="797343" cy="797343"/>
        </a:xfrm>
        <a:prstGeom prst="rect">
          <a:avLst/>
        </a:prstGeom>
        <a:blipFill>
          <a:blip xmlns:r="http://schemas.openxmlformats.org/officeDocument/2006/relationships" r:embed="rId12">
            <a:extLst>
              <a:ext uri="{96DAC541-7B7A-43D3-8B79-37D633B846F1}">
                <asvg:svgBlip xmlns:asvg="http://schemas.microsoft.com/office/drawing/2016/SVG/main" r:embed="rId13"/>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E0ED9A9-160C-478D-AA2B-7D860BCBB2BE}">
      <dsp:nvSpPr>
        <dsp:cNvPr id="0" name=""/>
        <dsp:cNvSpPr/>
      </dsp:nvSpPr>
      <dsp:spPr>
        <a:xfrm>
          <a:off x="4165656" y="4004161"/>
          <a:ext cx="1771875" cy="708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dirty="0"/>
            <a:t>One place to get latest election news – VOTESCOUNT.US </a:t>
          </a:r>
        </a:p>
      </dsp:txBody>
      <dsp:txXfrm>
        <a:off x="4165656" y="4004161"/>
        <a:ext cx="1771875" cy="708750"/>
      </dsp:txXfrm>
    </dsp:sp>
    <dsp:sp modelId="{D880ECD6-131B-4405-B67C-2FF09C8D7377}">
      <dsp:nvSpPr>
        <dsp:cNvPr id="0" name=""/>
        <dsp:cNvSpPr/>
      </dsp:nvSpPr>
      <dsp:spPr>
        <a:xfrm>
          <a:off x="6734874" y="2886960"/>
          <a:ext cx="797343" cy="797343"/>
        </a:xfrm>
        <a:prstGeom prst="rect">
          <a:avLst/>
        </a:prstGeom>
        <a:blipFill>
          <a:blip xmlns:r="http://schemas.openxmlformats.org/officeDocument/2006/relationships"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1EE5437-5E84-416E-AB05-D709E7877E21}">
      <dsp:nvSpPr>
        <dsp:cNvPr id="0" name=""/>
        <dsp:cNvSpPr/>
      </dsp:nvSpPr>
      <dsp:spPr>
        <a:xfrm>
          <a:off x="6247609" y="4004161"/>
          <a:ext cx="1771875" cy="708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a:t>Funding – How do we pay for this? </a:t>
          </a:r>
        </a:p>
      </dsp:txBody>
      <dsp:txXfrm>
        <a:off x="6247609" y="4004161"/>
        <a:ext cx="1771875" cy="70875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BEC81D-54E0-47E7-84C2-116346032623}">
      <dsp:nvSpPr>
        <dsp:cNvPr id="0" name=""/>
        <dsp:cNvSpPr/>
      </dsp:nvSpPr>
      <dsp:spPr>
        <a:xfrm>
          <a:off x="0" y="503"/>
          <a:ext cx="6588691" cy="69361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F9D3F3-4565-4150-8E22-4DDDBAC9A6AD}">
      <dsp:nvSpPr>
        <dsp:cNvPr id="0" name=""/>
        <dsp:cNvSpPr/>
      </dsp:nvSpPr>
      <dsp:spPr>
        <a:xfrm>
          <a:off x="209818" y="156567"/>
          <a:ext cx="381488" cy="3814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667AF1D-9D84-44C6-B178-C6F56C10570D}">
      <dsp:nvSpPr>
        <dsp:cNvPr id="0" name=""/>
        <dsp:cNvSpPr/>
      </dsp:nvSpPr>
      <dsp:spPr>
        <a:xfrm>
          <a:off x="801126" y="503"/>
          <a:ext cx="5787564" cy="693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408" tIns="73408" rIns="73408" bIns="73408" numCol="1" spcCol="1270" anchor="ctr" anchorCtr="0">
          <a:noAutofit/>
        </a:bodyPr>
        <a:lstStyle/>
        <a:p>
          <a:pPr marL="0" lvl="0" indent="0" algn="l" defTabSz="711200">
            <a:lnSpc>
              <a:spcPct val="90000"/>
            </a:lnSpc>
            <a:spcBef>
              <a:spcPct val="0"/>
            </a:spcBef>
            <a:spcAft>
              <a:spcPct val="35000"/>
            </a:spcAft>
            <a:buNone/>
          </a:pPr>
          <a:r>
            <a:rPr lang="en-US" sz="1600" kern="1200"/>
            <a:t>Assisted living facilities</a:t>
          </a:r>
        </a:p>
      </dsp:txBody>
      <dsp:txXfrm>
        <a:off x="801126" y="503"/>
        <a:ext cx="5787564" cy="693615"/>
      </dsp:txXfrm>
    </dsp:sp>
    <dsp:sp modelId="{8D61B759-3794-4A38-8A6F-311B13DB2800}">
      <dsp:nvSpPr>
        <dsp:cNvPr id="0" name=""/>
        <dsp:cNvSpPr/>
      </dsp:nvSpPr>
      <dsp:spPr>
        <a:xfrm>
          <a:off x="0" y="867523"/>
          <a:ext cx="6588691" cy="69361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A205B9-043B-41EC-B614-30A2D6F76F95}">
      <dsp:nvSpPr>
        <dsp:cNvPr id="0" name=""/>
        <dsp:cNvSpPr/>
      </dsp:nvSpPr>
      <dsp:spPr>
        <a:xfrm>
          <a:off x="209818" y="1023587"/>
          <a:ext cx="381488" cy="3814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3B4753A-1330-4019-90E2-D0EB10CB9519}">
      <dsp:nvSpPr>
        <dsp:cNvPr id="0" name=""/>
        <dsp:cNvSpPr/>
      </dsp:nvSpPr>
      <dsp:spPr>
        <a:xfrm>
          <a:off x="801126" y="867523"/>
          <a:ext cx="5787564" cy="693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408" tIns="73408" rIns="73408" bIns="73408" numCol="1" spcCol="1270" anchor="ctr" anchorCtr="0">
          <a:noAutofit/>
        </a:bodyPr>
        <a:lstStyle/>
        <a:p>
          <a:pPr marL="0" lvl="0" indent="0" algn="l" defTabSz="711200">
            <a:lnSpc>
              <a:spcPct val="90000"/>
            </a:lnSpc>
            <a:spcBef>
              <a:spcPct val="0"/>
            </a:spcBef>
            <a:spcAft>
              <a:spcPct val="35000"/>
            </a:spcAft>
            <a:buNone/>
          </a:pPr>
          <a:r>
            <a:rPr lang="en-US" sz="1600" kern="1200"/>
            <a:t>Hospitals</a:t>
          </a:r>
        </a:p>
      </dsp:txBody>
      <dsp:txXfrm>
        <a:off x="801126" y="867523"/>
        <a:ext cx="5787564" cy="693615"/>
      </dsp:txXfrm>
    </dsp:sp>
    <dsp:sp modelId="{4FC44AA9-1A05-4A0A-B4C4-C18EC64BC17C}">
      <dsp:nvSpPr>
        <dsp:cNvPr id="0" name=""/>
        <dsp:cNvSpPr/>
      </dsp:nvSpPr>
      <dsp:spPr>
        <a:xfrm>
          <a:off x="0" y="1734543"/>
          <a:ext cx="6588691" cy="69361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D29E19-748B-428C-90BB-F53D129D5212}">
      <dsp:nvSpPr>
        <dsp:cNvPr id="0" name=""/>
        <dsp:cNvSpPr/>
      </dsp:nvSpPr>
      <dsp:spPr>
        <a:xfrm>
          <a:off x="209818" y="1890607"/>
          <a:ext cx="381488" cy="3814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FC40286-C50C-4664-B807-F489F0824E43}">
      <dsp:nvSpPr>
        <dsp:cNvPr id="0" name=""/>
        <dsp:cNvSpPr/>
      </dsp:nvSpPr>
      <dsp:spPr>
        <a:xfrm>
          <a:off x="801126" y="1734543"/>
          <a:ext cx="5787564" cy="693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408" tIns="73408" rIns="73408" bIns="73408" numCol="1" spcCol="1270" anchor="ctr" anchorCtr="0">
          <a:noAutofit/>
        </a:bodyPr>
        <a:lstStyle/>
        <a:p>
          <a:pPr marL="0" lvl="0" indent="0" algn="l" defTabSz="711200">
            <a:lnSpc>
              <a:spcPct val="90000"/>
            </a:lnSpc>
            <a:spcBef>
              <a:spcPct val="0"/>
            </a:spcBef>
            <a:spcAft>
              <a:spcPct val="35000"/>
            </a:spcAft>
            <a:buNone/>
          </a:pPr>
          <a:r>
            <a:rPr lang="en-US" sz="1600" kern="1200"/>
            <a:t>Jails and inmate facilities</a:t>
          </a:r>
        </a:p>
      </dsp:txBody>
      <dsp:txXfrm>
        <a:off x="801126" y="1734543"/>
        <a:ext cx="5787564" cy="693615"/>
      </dsp:txXfrm>
    </dsp:sp>
    <dsp:sp modelId="{91485687-CC7F-4585-8A6E-4C6D81A3975F}">
      <dsp:nvSpPr>
        <dsp:cNvPr id="0" name=""/>
        <dsp:cNvSpPr/>
      </dsp:nvSpPr>
      <dsp:spPr>
        <a:xfrm>
          <a:off x="0" y="2601563"/>
          <a:ext cx="6588691" cy="69361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9C03D3-D453-4E33-8501-2114763336B4}">
      <dsp:nvSpPr>
        <dsp:cNvPr id="0" name=""/>
        <dsp:cNvSpPr/>
      </dsp:nvSpPr>
      <dsp:spPr>
        <a:xfrm>
          <a:off x="209818" y="2757627"/>
          <a:ext cx="381488" cy="38148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69D2B07-5801-4D3A-BA31-47E2B2D43EE7}">
      <dsp:nvSpPr>
        <dsp:cNvPr id="0" name=""/>
        <dsp:cNvSpPr/>
      </dsp:nvSpPr>
      <dsp:spPr>
        <a:xfrm>
          <a:off x="801126" y="2601563"/>
          <a:ext cx="5787564" cy="693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408" tIns="73408" rIns="73408" bIns="73408" numCol="1" spcCol="1270" anchor="ctr" anchorCtr="0">
          <a:noAutofit/>
        </a:bodyPr>
        <a:lstStyle/>
        <a:p>
          <a:pPr marL="0" lvl="0" indent="0" algn="l" defTabSz="711200">
            <a:lnSpc>
              <a:spcPct val="90000"/>
            </a:lnSpc>
            <a:spcBef>
              <a:spcPct val="0"/>
            </a:spcBef>
            <a:spcAft>
              <a:spcPct val="35000"/>
            </a:spcAft>
            <a:buNone/>
          </a:pPr>
          <a:r>
            <a:rPr lang="en-US" sz="1600" kern="1200" dirty="0"/>
            <a:t>UCSC – voters who are here and studying remotely &amp; Cabrillo</a:t>
          </a:r>
        </a:p>
      </dsp:txBody>
      <dsp:txXfrm>
        <a:off x="801126" y="2601563"/>
        <a:ext cx="5787564" cy="693615"/>
      </dsp:txXfrm>
    </dsp:sp>
    <dsp:sp modelId="{0BEC67A1-48DB-4E0D-BFEA-8FB815EECA66}">
      <dsp:nvSpPr>
        <dsp:cNvPr id="0" name=""/>
        <dsp:cNvSpPr/>
      </dsp:nvSpPr>
      <dsp:spPr>
        <a:xfrm>
          <a:off x="0" y="3468583"/>
          <a:ext cx="6588691" cy="69361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C44223-07E2-4B6F-AC63-10C21D410051}">
      <dsp:nvSpPr>
        <dsp:cNvPr id="0" name=""/>
        <dsp:cNvSpPr/>
      </dsp:nvSpPr>
      <dsp:spPr>
        <a:xfrm>
          <a:off x="209818" y="3624647"/>
          <a:ext cx="381488" cy="38148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B7999AA-44AF-4ED1-8A66-A629E036E274}">
      <dsp:nvSpPr>
        <dsp:cNvPr id="0" name=""/>
        <dsp:cNvSpPr/>
      </dsp:nvSpPr>
      <dsp:spPr>
        <a:xfrm>
          <a:off x="801126" y="3468583"/>
          <a:ext cx="5787564" cy="693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408" tIns="73408" rIns="73408" bIns="73408" numCol="1" spcCol="1270" anchor="ctr" anchorCtr="0">
          <a:noAutofit/>
        </a:bodyPr>
        <a:lstStyle/>
        <a:p>
          <a:pPr marL="0" lvl="0" indent="0" algn="l" defTabSz="711200">
            <a:lnSpc>
              <a:spcPct val="90000"/>
            </a:lnSpc>
            <a:spcBef>
              <a:spcPct val="0"/>
            </a:spcBef>
            <a:spcAft>
              <a:spcPct val="35000"/>
            </a:spcAft>
            <a:buNone/>
          </a:pPr>
          <a:r>
            <a:rPr lang="en-US" sz="1600" kern="1200"/>
            <a:t>High School voter education</a:t>
          </a:r>
        </a:p>
      </dsp:txBody>
      <dsp:txXfrm>
        <a:off x="801126" y="3468583"/>
        <a:ext cx="5787564" cy="693615"/>
      </dsp:txXfrm>
    </dsp:sp>
    <dsp:sp modelId="{CDD962A6-05BC-4EC3-9C3B-949D60DFC461}">
      <dsp:nvSpPr>
        <dsp:cNvPr id="0" name=""/>
        <dsp:cNvSpPr/>
      </dsp:nvSpPr>
      <dsp:spPr>
        <a:xfrm>
          <a:off x="0" y="4335603"/>
          <a:ext cx="6588691" cy="69361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1D7C6E-7E2D-43AC-98FB-B626D2F97780}">
      <dsp:nvSpPr>
        <dsp:cNvPr id="0" name=""/>
        <dsp:cNvSpPr/>
      </dsp:nvSpPr>
      <dsp:spPr>
        <a:xfrm>
          <a:off x="209818" y="4491666"/>
          <a:ext cx="381488" cy="381488"/>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B981148-BAF7-48B7-8CD4-96D04CDE18A5}">
      <dsp:nvSpPr>
        <dsp:cNvPr id="0" name=""/>
        <dsp:cNvSpPr/>
      </dsp:nvSpPr>
      <dsp:spPr>
        <a:xfrm>
          <a:off x="801126" y="4335603"/>
          <a:ext cx="5787564" cy="693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408" tIns="73408" rIns="73408" bIns="73408" numCol="1" spcCol="1270" anchor="ctr" anchorCtr="0">
          <a:noAutofit/>
        </a:bodyPr>
        <a:lstStyle/>
        <a:p>
          <a:pPr marL="0" lvl="0" indent="0" algn="l" defTabSz="711200">
            <a:lnSpc>
              <a:spcPct val="90000"/>
            </a:lnSpc>
            <a:spcBef>
              <a:spcPct val="0"/>
            </a:spcBef>
            <a:spcAft>
              <a:spcPct val="35000"/>
            </a:spcAft>
            <a:buNone/>
          </a:pPr>
          <a:r>
            <a:rPr lang="en-US" sz="1600" kern="1200"/>
            <a:t>Voters with disabilities</a:t>
          </a:r>
        </a:p>
      </dsp:txBody>
      <dsp:txXfrm>
        <a:off x="801126" y="4335603"/>
        <a:ext cx="5787564" cy="693615"/>
      </dsp:txXfrm>
    </dsp:sp>
    <dsp:sp modelId="{F920902E-76A1-4628-8633-E7238F4545D6}">
      <dsp:nvSpPr>
        <dsp:cNvPr id="0" name=""/>
        <dsp:cNvSpPr/>
      </dsp:nvSpPr>
      <dsp:spPr>
        <a:xfrm>
          <a:off x="0" y="5158231"/>
          <a:ext cx="6588691" cy="69361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F70F18-9998-4918-B62B-373163045BA8}">
      <dsp:nvSpPr>
        <dsp:cNvPr id="0" name=""/>
        <dsp:cNvSpPr/>
      </dsp:nvSpPr>
      <dsp:spPr>
        <a:xfrm>
          <a:off x="209818" y="5358686"/>
          <a:ext cx="381488" cy="381488"/>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93AE190-50CB-4FB3-96F7-203649AC4AF1}">
      <dsp:nvSpPr>
        <dsp:cNvPr id="0" name=""/>
        <dsp:cNvSpPr/>
      </dsp:nvSpPr>
      <dsp:spPr>
        <a:xfrm>
          <a:off x="801126" y="5202623"/>
          <a:ext cx="5787564" cy="693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408" tIns="73408" rIns="73408" bIns="73408" numCol="1" spcCol="1270" anchor="ctr" anchorCtr="0">
          <a:noAutofit/>
        </a:bodyPr>
        <a:lstStyle/>
        <a:p>
          <a:pPr marL="0" lvl="0" indent="0" algn="l" defTabSz="711200">
            <a:lnSpc>
              <a:spcPct val="90000"/>
            </a:lnSpc>
            <a:spcBef>
              <a:spcPct val="0"/>
            </a:spcBef>
            <a:spcAft>
              <a:spcPct val="35000"/>
            </a:spcAft>
            <a:buNone/>
          </a:pPr>
          <a:r>
            <a:rPr lang="en-US" sz="1600" kern="1200" dirty="0"/>
            <a:t>Language accessibility</a:t>
          </a:r>
        </a:p>
      </dsp:txBody>
      <dsp:txXfrm>
        <a:off x="801126" y="5202623"/>
        <a:ext cx="5787564" cy="69361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8233C4-5EF4-4D01-900C-4BD26B99F3C1}">
      <dsp:nvSpPr>
        <dsp:cNvPr id="0" name=""/>
        <dsp:cNvSpPr/>
      </dsp:nvSpPr>
      <dsp:spPr>
        <a:xfrm>
          <a:off x="0" y="36934"/>
          <a:ext cx="3037581" cy="1822549"/>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a:t>Chalk Art</a:t>
          </a:r>
        </a:p>
      </dsp:txBody>
      <dsp:txXfrm>
        <a:off x="0" y="36934"/>
        <a:ext cx="3037581" cy="1822549"/>
      </dsp:txXfrm>
    </dsp:sp>
    <dsp:sp modelId="{D48A6018-EC9D-4D38-BA98-99516DD96579}">
      <dsp:nvSpPr>
        <dsp:cNvPr id="0" name=""/>
        <dsp:cNvSpPr/>
      </dsp:nvSpPr>
      <dsp:spPr>
        <a:xfrm>
          <a:off x="3341340" y="36934"/>
          <a:ext cx="3037581" cy="1822549"/>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a:t>Rock Art</a:t>
          </a:r>
        </a:p>
      </dsp:txBody>
      <dsp:txXfrm>
        <a:off x="3341340" y="36934"/>
        <a:ext cx="3037581" cy="1822549"/>
      </dsp:txXfrm>
    </dsp:sp>
    <dsp:sp modelId="{652CD5FA-F7C5-4CF5-BDCC-D36C503469D0}">
      <dsp:nvSpPr>
        <dsp:cNvPr id="0" name=""/>
        <dsp:cNvSpPr/>
      </dsp:nvSpPr>
      <dsp:spPr>
        <a:xfrm>
          <a:off x="6682680" y="36934"/>
          <a:ext cx="3037581" cy="1822549"/>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a:t>Messages on your car</a:t>
          </a:r>
        </a:p>
      </dsp:txBody>
      <dsp:txXfrm>
        <a:off x="6682680" y="36934"/>
        <a:ext cx="3037581" cy="1822549"/>
      </dsp:txXfrm>
    </dsp:sp>
    <dsp:sp modelId="{5532547C-D69E-4DC6-957A-6B9791156199}">
      <dsp:nvSpPr>
        <dsp:cNvPr id="0" name=""/>
        <dsp:cNvSpPr/>
      </dsp:nvSpPr>
      <dsp:spPr>
        <a:xfrm>
          <a:off x="0" y="2163241"/>
          <a:ext cx="3037581" cy="1822549"/>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a:t>Social Media</a:t>
          </a:r>
        </a:p>
      </dsp:txBody>
      <dsp:txXfrm>
        <a:off x="0" y="2163241"/>
        <a:ext cx="3037581" cy="1822549"/>
      </dsp:txXfrm>
    </dsp:sp>
    <dsp:sp modelId="{8BA01969-9E11-4AA9-9155-FE79AE87C34E}">
      <dsp:nvSpPr>
        <dsp:cNvPr id="0" name=""/>
        <dsp:cNvSpPr/>
      </dsp:nvSpPr>
      <dsp:spPr>
        <a:xfrm>
          <a:off x="3341340" y="2163241"/>
          <a:ext cx="3037581" cy="1822549"/>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a:t>Encourage friends and family</a:t>
          </a:r>
        </a:p>
      </dsp:txBody>
      <dsp:txXfrm>
        <a:off x="3341340" y="2163241"/>
        <a:ext cx="3037581" cy="1822549"/>
      </dsp:txXfrm>
    </dsp:sp>
    <dsp:sp modelId="{2DFE7727-377F-4D69-B332-B6C3204BDDDA}">
      <dsp:nvSpPr>
        <dsp:cNvPr id="0" name=""/>
        <dsp:cNvSpPr/>
      </dsp:nvSpPr>
      <dsp:spPr>
        <a:xfrm>
          <a:off x="6682680" y="2163241"/>
          <a:ext cx="3037581" cy="1822549"/>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a:t>Talk to EVERYONE… EVERYWHERE</a:t>
          </a:r>
        </a:p>
      </dsp:txBody>
      <dsp:txXfrm>
        <a:off x="6682680" y="2163241"/>
        <a:ext cx="3037581" cy="182254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48F4AA-9D5A-4F72-B181-62FE394196F5}">
      <dsp:nvSpPr>
        <dsp:cNvPr id="0" name=""/>
        <dsp:cNvSpPr/>
      </dsp:nvSpPr>
      <dsp:spPr>
        <a:xfrm>
          <a:off x="0" y="4438790"/>
          <a:ext cx="1647172" cy="1456910"/>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7147" tIns="256032" rIns="117147" bIns="256032" numCol="1" spcCol="1270" anchor="ctr" anchorCtr="0">
          <a:noAutofit/>
        </a:bodyPr>
        <a:lstStyle/>
        <a:p>
          <a:pPr marL="0" lvl="0" indent="0" algn="ctr" defTabSz="1600200">
            <a:lnSpc>
              <a:spcPct val="90000"/>
            </a:lnSpc>
            <a:spcBef>
              <a:spcPct val="0"/>
            </a:spcBef>
            <a:spcAft>
              <a:spcPct val="35000"/>
            </a:spcAft>
            <a:buNone/>
          </a:pPr>
          <a:r>
            <a:rPr lang="en-US" sz="3600" kern="1200" dirty="0"/>
            <a:t>Track </a:t>
          </a:r>
          <a:br>
            <a:rPr lang="en-US" sz="3600" kern="1200" dirty="0"/>
          </a:br>
          <a:r>
            <a:rPr lang="en-US" sz="3600" kern="1200" dirty="0"/>
            <a:t>it</a:t>
          </a:r>
        </a:p>
      </dsp:txBody>
      <dsp:txXfrm>
        <a:off x="0" y="4438790"/>
        <a:ext cx="1647172" cy="1456910"/>
      </dsp:txXfrm>
    </dsp:sp>
    <dsp:sp modelId="{896B8478-C802-4EF8-8CB4-4F635061B036}">
      <dsp:nvSpPr>
        <dsp:cNvPr id="0" name=""/>
        <dsp:cNvSpPr/>
      </dsp:nvSpPr>
      <dsp:spPr>
        <a:xfrm>
          <a:off x="1647172" y="4438790"/>
          <a:ext cx="4941518" cy="1456910"/>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0237" tIns="304800" rIns="100237" bIns="30480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accent2">
                  <a:lumMod val="75000"/>
                  <a:lumOff val="25000"/>
                </a:schemeClr>
              </a:solidFill>
            </a:rPr>
            <a:t>Sign up to track your ballot at WheresMyBallot.sos.ca.gov</a:t>
          </a:r>
        </a:p>
      </dsp:txBody>
      <dsp:txXfrm>
        <a:off x="1647172" y="4438790"/>
        <a:ext cx="4941518" cy="1456910"/>
      </dsp:txXfrm>
    </dsp:sp>
    <dsp:sp modelId="{EA4D65D7-EB93-4BE5-9032-6E10399D7543}">
      <dsp:nvSpPr>
        <dsp:cNvPr id="0" name=""/>
        <dsp:cNvSpPr/>
      </dsp:nvSpPr>
      <dsp:spPr>
        <a:xfrm rot="10800000">
          <a:off x="0" y="2219916"/>
          <a:ext cx="1647172" cy="2240727"/>
        </a:xfrm>
        <a:prstGeom prst="upArrowCallout">
          <a:avLst>
            <a:gd name="adj1" fmla="val 5000"/>
            <a:gd name="adj2" fmla="val 10000"/>
            <a:gd name="adj3" fmla="val 15000"/>
            <a:gd name="adj4" fmla="val 64977"/>
          </a:avLst>
        </a:prstGeom>
        <a:solidFill>
          <a:schemeClr val="accent2">
            <a:hueOff val="-661686"/>
            <a:satOff val="746"/>
            <a:lumOff val="1765"/>
            <a:alphaOff val="0"/>
          </a:schemeClr>
        </a:solidFill>
        <a:ln w="15875" cap="flat" cmpd="sng" algn="ctr">
          <a:solidFill>
            <a:schemeClr val="accent2">
              <a:hueOff val="-661686"/>
              <a:satOff val="746"/>
              <a:lumOff val="176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7147" tIns="256032" rIns="117147" bIns="256032" numCol="1" spcCol="1270" anchor="ctr" anchorCtr="0">
          <a:noAutofit/>
        </a:bodyPr>
        <a:lstStyle/>
        <a:p>
          <a:pPr marL="0" lvl="0" indent="0" algn="ctr" defTabSz="1600200">
            <a:lnSpc>
              <a:spcPct val="90000"/>
            </a:lnSpc>
            <a:spcBef>
              <a:spcPct val="0"/>
            </a:spcBef>
            <a:spcAft>
              <a:spcPct val="35000"/>
            </a:spcAft>
            <a:buNone/>
          </a:pPr>
          <a:r>
            <a:rPr lang="en-US" sz="3600" kern="1200"/>
            <a:t>Check up</a:t>
          </a:r>
        </a:p>
      </dsp:txBody>
      <dsp:txXfrm rot="-10800000">
        <a:off x="0" y="2219916"/>
        <a:ext cx="1647172" cy="1456473"/>
      </dsp:txXfrm>
    </dsp:sp>
    <dsp:sp modelId="{E66B2CAD-E15D-47B2-A069-41D5B8AB4557}">
      <dsp:nvSpPr>
        <dsp:cNvPr id="0" name=""/>
        <dsp:cNvSpPr/>
      </dsp:nvSpPr>
      <dsp:spPr>
        <a:xfrm>
          <a:off x="1647172" y="2219916"/>
          <a:ext cx="4941518" cy="1456473"/>
        </a:xfrm>
        <a:prstGeom prst="rect">
          <a:avLst/>
        </a:prstGeom>
        <a:solidFill>
          <a:schemeClr val="accent2">
            <a:tint val="40000"/>
            <a:alpha val="90000"/>
            <a:hueOff val="-920933"/>
            <a:satOff val="6135"/>
            <a:lumOff val="561"/>
            <a:alphaOff val="0"/>
          </a:schemeClr>
        </a:solidFill>
        <a:ln w="15875" cap="flat" cmpd="sng" algn="ctr">
          <a:solidFill>
            <a:schemeClr val="accent2">
              <a:tint val="40000"/>
              <a:alpha val="90000"/>
              <a:hueOff val="-920933"/>
              <a:satOff val="6135"/>
              <a:lumOff val="56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0237" tIns="304800" rIns="100237" bIns="30480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accent2">
                  <a:lumMod val="75000"/>
                  <a:lumOff val="25000"/>
                </a:schemeClr>
              </a:solidFill>
            </a:rPr>
            <a:t>Check your info at VoterStatus.sos.ca.gov </a:t>
          </a:r>
        </a:p>
      </dsp:txBody>
      <dsp:txXfrm>
        <a:off x="1647172" y="2219916"/>
        <a:ext cx="4941518" cy="1456473"/>
      </dsp:txXfrm>
    </dsp:sp>
    <dsp:sp modelId="{CC830E1D-0013-457C-8D6F-5772DC77A513}">
      <dsp:nvSpPr>
        <dsp:cNvPr id="0" name=""/>
        <dsp:cNvSpPr/>
      </dsp:nvSpPr>
      <dsp:spPr>
        <a:xfrm rot="10800000">
          <a:off x="0" y="1042"/>
          <a:ext cx="1647172" cy="2240727"/>
        </a:xfrm>
        <a:prstGeom prst="upArrowCallout">
          <a:avLst>
            <a:gd name="adj1" fmla="val 5000"/>
            <a:gd name="adj2" fmla="val 10000"/>
            <a:gd name="adj3" fmla="val 15000"/>
            <a:gd name="adj4" fmla="val 64977"/>
          </a:avLst>
        </a:prstGeom>
        <a:solidFill>
          <a:schemeClr val="accent2">
            <a:hueOff val="-1323373"/>
            <a:satOff val="1492"/>
            <a:lumOff val="3530"/>
            <a:alphaOff val="0"/>
          </a:schemeClr>
        </a:solidFill>
        <a:ln w="15875" cap="flat" cmpd="sng" algn="ctr">
          <a:solidFill>
            <a:schemeClr val="accent2">
              <a:hueOff val="-1323373"/>
              <a:satOff val="1492"/>
              <a:lumOff val="353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7147" tIns="256032" rIns="117147" bIns="256032" numCol="1" spcCol="1270" anchor="ctr" anchorCtr="0">
          <a:noAutofit/>
        </a:bodyPr>
        <a:lstStyle/>
        <a:p>
          <a:pPr marL="0" lvl="0" indent="0" algn="ctr" defTabSz="1600200">
            <a:lnSpc>
              <a:spcPct val="90000"/>
            </a:lnSpc>
            <a:spcBef>
              <a:spcPct val="0"/>
            </a:spcBef>
            <a:spcAft>
              <a:spcPct val="35000"/>
            </a:spcAft>
            <a:buNone/>
          </a:pPr>
          <a:r>
            <a:rPr lang="en-US" sz="3600" kern="1200"/>
            <a:t>Sign </a:t>
          </a:r>
          <a:br>
            <a:rPr lang="en-US" sz="3600" kern="1200"/>
          </a:br>
          <a:r>
            <a:rPr lang="en-US" sz="3600" kern="1200"/>
            <a:t>up</a:t>
          </a:r>
          <a:endParaRPr lang="en-US" sz="3600" kern="1200" dirty="0"/>
        </a:p>
      </dsp:txBody>
      <dsp:txXfrm rot="-10800000">
        <a:off x="0" y="1042"/>
        <a:ext cx="1647172" cy="1456473"/>
      </dsp:txXfrm>
    </dsp:sp>
    <dsp:sp modelId="{79E8CDCB-5D5B-4F3C-A376-3D56E2B124E3}">
      <dsp:nvSpPr>
        <dsp:cNvPr id="0" name=""/>
        <dsp:cNvSpPr/>
      </dsp:nvSpPr>
      <dsp:spPr>
        <a:xfrm>
          <a:off x="1630075" y="0"/>
          <a:ext cx="4941518" cy="1456473"/>
        </a:xfrm>
        <a:prstGeom prst="rect">
          <a:avLst/>
        </a:prstGeom>
        <a:solidFill>
          <a:schemeClr val="accent2">
            <a:tint val="40000"/>
            <a:alpha val="90000"/>
            <a:hueOff val="-1841865"/>
            <a:satOff val="12270"/>
            <a:lumOff val="1122"/>
            <a:alphaOff val="0"/>
          </a:schemeClr>
        </a:solidFill>
        <a:ln w="15875" cap="flat" cmpd="sng" algn="ctr">
          <a:solidFill>
            <a:schemeClr val="accent2">
              <a:tint val="40000"/>
              <a:alpha val="90000"/>
              <a:hueOff val="-1841865"/>
              <a:satOff val="12270"/>
              <a:lumOff val="112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0237" tIns="304800" rIns="100237" bIns="30480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accent2">
                  <a:lumMod val="75000"/>
                  <a:lumOff val="25000"/>
                </a:schemeClr>
              </a:solidFill>
            </a:rPr>
            <a:t>Sign up to vote or update your info at RegisterToVote.ca.gov</a:t>
          </a:r>
        </a:p>
      </dsp:txBody>
      <dsp:txXfrm>
        <a:off x="1630075" y="0"/>
        <a:ext cx="4941518" cy="14564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A16B46-3FF3-478D-AE4E-70BFB33F5DF3}">
      <dsp:nvSpPr>
        <dsp:cNvPr id="0" name=""/>
        <dsp:cNvSpPr/>
      </dsp:nvSpPr>
      <dsp:spPr>
        <a:xfrm>
          <a:off x="0" y="44037"/>
          <a:ext cx="5641974" cy="909035"/>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Make false statements. </a:t>
          </a:r>
        </a:p>
      </dsp:txBody>
      <dsp:txXfrm>
        <a:off x="44375" y="88412"/>
        <a:ext cx="5553224" cy="820285"/>
      </dsp:txXfrm>
    </dsp:sp>
    <dsp:sp modelId="{878581F1-A317-4F97-8FE4-A69940B9A8A0}">
      <dsp:nvSpPr>
        <dsp:cNvPr id="0" name=""/>
        <dsp:cNvSpPr/>
      </dsp:nvSpPr>
      <dsp:spPr>
        <a:xfrm>
          <a:off x="0" y="1025072"/>
          <a:ext cx="5641974" cy="909035"/>
        </a:xfrm>
        <a:prstGeom prst="roundRect">
          <a:avLst/>
        </a:prstGeom>
        <a:solidFill>
          <a:schemeClr val="accent5">
            <a:hueOff val="589196"/>
            <a:satOff val="-2817"/>
            <a:lumOff val="308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Pit groups against each other to cause division.</a:t>
          </a:r>
        </a:p>
      </dsp:txBody>
      <dsp:txXfrm>
        <a:off x="44375" y="1069447"/>
        <a:ext cx="5553224" cy="820285"/>
      </dsp:txXfrm>
    </dsp:sp>
    <dsp:sp modelId="{64845BFF-CEFD-4BB4-8FB7-54F9AC566F50}">
      <dsp:nvSpPr>
        <dsp:cNvPr id="0" name=""/>
        <dsp:cNvSpPr/>
      </dsp:nvSpPr>
      <dsp:spPr>
        <a:xfrm>
          <a:off x="0" y="2006107"/>
          <a:ext cx="5641974" cy="909035"/>
        </a:xfrm>
        <a:prstGeom prst="roundRect">
          <a:avLst/>
        </a:prstGeom>
        <a:solidFill>
          <a:schemeClr val="accent5">
            <a:hueOff val="1178392"/>
            <a:satOff val="-5635"/>
            <a:lumOff val="617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Get people to question the integrity of their elections systems.</a:t>
          </a:r>
        </a:p>
      </dsp:txBody>
      <dsp:txXfrm>
        <a:off x="44375" y="2050482"/>
        <a:ext cx="5553224" cy="820285"/>
      </dsp:txXfrm>
    </dsp:sp>
    <dsp:sp modelId="{E8B7B1A4-7DF9-4727-88A2-580C8DD0FB4D}">
      <dsp:nvSpPr>
        <dsp:cNvPr id="0" name=""/>
        <dsp:cNvSpPr/>
      </dsp:nvSpPr>
      <dsp:spPr>
        <a:xfrm>
          <a:off x="0" y="2987142"/>
          <a:ext cx="5641974" cy="909035"/>
        </a:xfrm>
        <a:prstGeom prst="roundRect">
          <a:avLst/>
        </a:prstGeom>
        <a:solidFill>
          <a:schemeClr val="accent5">
            <a:hueOff val="1767588"/>
            <a:satOff val="-8452"/>
            <a:lumOff val="926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Prevent people from exercising their right to vote. </a:t>
          </a:r>
        </a:p>
      </dsp:txBody>
      <dsp:txXfrm>
        <a:off x="44375" y="3031517"/>
        <a:ext cx="5553224" cy="820285"/>
      </dsp:txXfrm>
    </dsp:sp>
    <dsp:sp modelId="{2D6CDE1C-6B1E-4399-AFF3-B707B6470485}">
      <dsp:nvSpPr>
        <dsp:cNvPr id="0" name=""/>
        <dsp:cNvSpPr/>
      </dsp:nvSpPr>
      <dsp:spPr>
        <a:xfrm>
          <a:off x="0" y="3968177"/>
          <a:ext cx="5641974" cy="909035"/>
        </a:xfrm>
        <a:prstGeom prst="roundRect">
          <a:avLst/>
        </a:prstGeom>
        <a:solidFill>
          <a:schemeClr val="accent5">
            <a:hueOff val="2356783"/>
            <a:satOff val="-11270"/>
            <a:lumOff val="1235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Ultimate Goal: keep people from voting. </a:t>
          </a:r>
        </a:p>
      </dsp:txBody>
      <dsp:txXfrm>
        <a:off x="44375" y="4012552"/>
        <a:ext cx="5553224" cy="8202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A1E3A-9FAF-489A-94A9-C1758564DA76}">
      <dsp:nvSpPr>
        <dsp:cNvPr id="0" name=""/>
        <dsp:cNvSpPr/>
      </dsp:nvSpPr>
      <dsp:spPr>
        <a:xfrm>
          <a:off x="1186" y="469226"/>
          <a:ext cx="4164809" cy="264465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B91FC8-A373-4C95-89D5-D875407AF315}">
      <dsp:nvSpPr>
        <dsp:cNvPr id="0" name=""/>
        <dsp:cNvSpPr/>
      </dsp:nvSpPr>
      <dsp:spPr>
        <a:xfrm>
          <a:off x="463943" y="908844"/>
          <a:ext cx="4164809" cy="2644654"/>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a:t>“On one hand, we shouldn’t be complacent about fraud or the integrity of our elections. But on the other hand, we shouldn’t let unfounded fears prevent us from administering a fairer and more representative election. Election officials should do everything they can to detect and mitigate potential fraud while also educating the public about these efforts and about the typically low levels of fraud in our elections.” - University of Chicago political scientist Anthony Fowler</a:t>
          </a:r>
          <a:endParaRPr lang="en-US" sz="1600" kern="1200"/>
        </a:p>
      </dsp:txBody>
      <dsp:txXfrm>
        <a:off x="541402" y="986303"/>
        <a:ext cx="4009891" cy="2489736"/>
      </dsp:txXfrm>
    </dsp:sp>
    <dsp:sp modelId="{2D8D2EC7-023F-4331-9243-A6866E69C3AD}">
      <dsp:nvSpPr>
        <dsp:cNvPr id="0" name=""/>
        <dsp:cNvSpPr/>
      </dsp:nvSpPr>
      <dsp:spPr>
        <a:xfrm>
          <a:off x="5091509" y="469226"/>
          <a:ext cx="4164809" cy="264465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7CA1F8-5793-4614-9A24-40FB7637D679}">
      <dsp:nvSpPr>
        <dsp:cNvPr id="0" name=""/>
        <dsp:cNvSpPr/>
      </dsp:nvSpPr>
      <dsp:spPr>
        <a:xfrm>
          <a:off x="5554265" y="908844"/>
          <a:ext cx="4164809" cy="2644654"/>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In a 65-Tweet thread about allegations of vote-by-mail fraud, Ellen Weintraub, US Federal Election Commissioner wrote: “Such falsehoods are not mere words. These falsehoods may well undermine the American people's faith in our democracy. And the *real* fraud would be if U.S. citizens were deterred from voting and our government reflected the consent of fewer of the governed.”</a:t>
          </a:r>
        </a:p>
      </dsp:txBody>
      <dsp:txXfrm>
        <a:off x="5631724" y="986303"/>
        <a:ext cx="4009891" cy="24897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48F4AA-9D5A-4F72-B181-62FE394196F5}">
      <dsp:nvSpPr>
        <dsp:cNvPr id="0" name=""/>
        <dsp:cNvSpPr/>
      </dsp:nvSpPr>
      <dsp:spPr>
        <a:xfrm>
          <a:off x="0" y="4438790"/>
          <a:ext cx="1647172" cy="1456910"/>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7147" tIns="256032" rIns="117147" bIns="256032" numCol="1" spcCol="1270" anchor="ctr" anchorCtr="0">
          <a:noAutofit/>
        </a:bodyPr>
        <a:lstStyle/>
        <a:p>
          <a:pPr marL="0" lvl="0" indent="0" algn="ctr" defTabSz="1600200">
            <a:lnSpc>
              <a:spcPct val="90000"/>
            </a:lnSpc>
            <a:spcBef>
              <a:spcPct val="0"/>
            </a:spcBef>
            <a:spcAft>
              <a:spcPct val="35000"/>
            </a:spcAft>
            <a:buNone/>
          </a:pPr>
          <a:r>
            <a:rPr lang="en-US" sz="3600" kern="1200" dirty="0"/>
            <a:t>Track </a:t>
          </a:r>
          <a:br>
            <a:rPr lang="en-US" sz="3600" kern="1200" dirty="0"/>
          </a:br>
          <a:r>
            <a:rPr lang="en-US" sz="3600" kern="1200" dirty="0"/>
            <a:t>it</a:t>
          </a:r>
        </a:p>
      </dsp:txBody>
      <dsp:txXfrm>
        <a:off x="0" y="4438790"/>
        <a:ext cx="1647172" cy="1456910"/>
      </dsp:txXfrm>
    </dsp:sp>
    <dsp:sp modelId="{896B8478-C802-4EF8-8CB4-4F635061B036}">
      <dsp:nvSpPr>
        <dsp:cNvPr id="0" name=""/>
        <dsp:cNvSpPr/>
      </dsp:nvSpPr>
      <dsp:spPr>
        <a:xfrm>
          <a:off x="1647172" y="4438790"/>
          <a:ext cx="4941518" cy="1456910"/>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0237" tIns="304800" rIns="100237" bIns="30480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accent2">
                  <a:lumMod val="75000"/>
                  <a:lumOff val="25000"/>
                </a:schemeClr>
              </a:solidFill>
            </a:rPr>
            <a:t>Sign up to track your ballot at WheresMyBallot.sos.ca.gov</a:t>
          </a:r>
        </a:p>
      </dsp:txBody>
      <dsp:txXfrm>
        <a:off x="1647172" y="4438790"/>
        <a:ext cx="4941518" cy="1456910"/>
      </dsp:txXfrm>
    </dsp:sp>
    <dsp:sp modelId="{EA4D65D7-EB93-4BE5-9032-6E10399D7543}">
      <dsp:nvSpPr>
        <dsp:cNvPr id="0" name=""/>
        <dsp:cNvSpPr/>
      </dsp:nvSpPr>
      <dsp:spPr>
        <a:xfrm rot="10800000">
          <a:off x="0" y="2219916"/>
          <a:ext cx="1647172" cy="2240727"/>
        </a:xfrm>
        <a:prstGeom prst="upArrowCallout">
          <a:avLst>
            <a:gd name="adj1" fmla="val 5000"/>
            <a:gd name="adj2" fmla="val 10000"/>
            <a:gd name="adj3" fmla="val 15000"/>
            <a:gd name="adj4" fmla="val 64977"/>
          </a:avLst>
        </a:prstGeom>
        <a:solidFill>
          <a:schemeClr val="accent2">
            <a:hueOff val="-661686"/>
            <a:satOff val="746"/>
            <a:lumOff val="1765"/>
            <a:alphaOff val="0"/>
          </a:schemeClr>
        </a:solidFill>
        <a:ln w="15875" cap="flat" cmpd="sng" algn="ctr">
          <a:solidFill>
            <a:schemeClr val="accent2">
              <a:hueOff val="-661686"/>
              <a:satOff val="746"/>
              <a:lumOff val="176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7147" tIns="256032" rIns="117147" bIns="256032" numCol="1" spcCol="1270" anchor="ctr" anchorCtr="0">
          <a:noAutofit/>
        </a:bodyPr>
        <a:lstStyle/>
        <a:p>
          <a:pPr marL="0" lvl="0" indent="0" algn="ctr" defTabSz="1600200">
            <a:lnSpc>
              <a:spcPct val="90000"/>
            </a:lnSpc>
            <a:spcBef>
              <a:spcPct val="0"/>
            </a:spcBef>
            <a:spcAft>
              <a:spcPct val="35000"/>
            </a:spcAft>
            <a:buNone/>
          </a:pPr>
          <a:r>
            <a:rPr lang="en-US" sz="3600" kern="1200"/>
            <a:t>Check up</a:t>
          </a:r>
        </a:p>
      </dsp:txBody>
      <dsp:txXfrm rot="-10800000">
        <a:off x="0" y="2219916"/>
        <a:ext cx="1647172" cy="1456473"/>
      </dsp:txXfrm>
    </dsp:sp>
    <dsp:sp modelId="{E66B2CAD-E15D-47B2-A069-41D5B8AB4557}">
      <dsp:nvSpPr>
        <dsp:cNvPr id="0" name=""/>
        <dsp:cNvSpPr/>
      </dsp:nvSpPr>
      <dsp:spPr>
        <a:xfrm>
          <a:off x="1647172" y="2219916"/>
          <a:ext cx="4941518" cy="1456473"/>
        </a:xfrm>
        <a:prstGeom prst="rect">
          <a:avLst/>
        </a:prstGeom>
        <a:solidFill>
          <a:schemeClr val="accent2">
            <a:tint val="40000"/>
            <a:alpha val="90000"/>
            <a:hueOff val="-920933"/>
            <a:satOff val="6135"/>
            <a:lumOff val="561"/>
            <a:alphaOff val="0"/>
          </a:schemeClr>
        </a:solidFill>
        <a:ln w="15875" cap="flat" cmpd="sng" algn="ctr">
          <a:solidFill>
            <a:schemeClr val="accent2">
              <a:tint val="40000"/>
              <a:alpha val="90000"/>
              <a:hueOff val="-920933"/>
              <a:satOff val="6135"/>
              <a:lumOff val="56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0237" tIns="304800" rIns="100237" bIns="30480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accent2">
                  <a:lumMod val="75000"/>
                  <a:lumOff val="25000"/>
                </a:schemeClr>
              </a:solidFill>
            </a:rPr>
            <a:t>Check your info at VoterStatus.sos.ca.gov </a:t>
          </a:r>
        </a:p>
      </dsp:txBody>
      <dsp:txXfrm>
        <a:off x="1647172" y="2219916"/>
        <a:ext cx="4941518" cy="1456473"/>
      </dsp:txXfrm>
    </dsp:sp>
    <dsp:sp modelId="{CC830E1D-0013-457C-8D6F-5772DC77A513}">
      <dsp:nvSpPr>
        <dsp:cNvPr id="0" name=""/>
        <dsp:cNvSpPr/>
      </dsp:nvSpPr>
      <dsp:spPr>
        <a:xfrm rot="10800000">
          <a:off x="0" y="1042"/>
          <a:ext cx="1647172" cy="2240727"/>
        </a:xfrm>
        <a:prstGeom prst="upArrowCallout">
          <a:avLst>
            <a:gd name="adj1" fmla="val 5000"/>
            <a:gd name="adj2" fmla="val 10000"/>
            <a:gd name="adj3" fmla="val 15000"/>
            <a:gd name="adj4" fmla="val 64977"/>
          </a:avLst>
        </a:prstGeom>
        <a:solidFill>
          <a:schemeClr val="accent2">
            <a:hueOff val="-1323373"/>
            <a:satOff val="1492"/>
            <a:lumOff val="3530"/>
            <a:alphaOff val="0"/>
          </a:schemeClr>
        </a:solidFill>
        <a:ln w="15875" cap="flat" cmpd="sng" algn="ctr">
          <a:solidFill>
            <a:schemeClr val="accent2">
              <a:hueOff val="-1323373"/>
              <a:satOff val="1492"/>
              <a:lumOff val="353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7147" tIns="256032" rIns="117147" bIns="256032" numCol="1" spcCol="1270" anchor="ctr" anchorCtr="0">
          <a:noAutofit/>
        </a:bodyPr>
        <a:lstStyle/>
        <a:p>
          <a:pPr marL="0" lvl="0" indent="0" algn="ctr" defTabSz="1600200">
            <a:lnSpc>
              <a:spcPct val="90000"/>
            </a:lnSpc>
            <a:spcBef>
              <a:spcPct val="0"/>
            </a:spcBef>
            <a:spcAft>
              <a:spcPct val="35000"/>
            </a:spcAft>
            <a:buNone/>
          </a:pPr>
          <a:r>
            <a:rPr lang="en-US" sz="3600" kern="1200" dirty="0"/>
            <a:t>Sign </a:t>
          </a:r>
          <a:br>
            <a:rPr lang="en-US" sz="3600" kern="1200" dirty="0"/>
          </a:br>
          <a:r>
            <a:rPr lang="en-US" sz="3600" kern="1200" dirty="0"/>
            <a:t>up</a:t>
          </a:r>
        </a:p>
      </dsp:txBody>
      <dsp:txXfrm rot="-10800000">
        <a:off x="0" y="1042"/>
        <a:ext cx="1647172" cy="1456473"/>
      </dsp:txXfrm>
    </dsp:sp>
    <dsp:sp modelId="{79E8CDCB-5D5B-4F3C-A376-3D56E2B124E3}">
      <dsp:nvSpPr>
        <dsp:cNvPr id="0" name=""/>
        <dsp:cNvSpPr/>
      </dsp:nvSpPr>
      <dsp:spPr>
        <a:xfrm>
          <a:off x="1630075" y="0"/>
          <a:ext cx="4941518" cy="1456473"/>
        </a:xfrm>
        <a:prstGeom prst="rect">
          <a:avLst/>
        </a:prstGeom>
        <a:solidFill>
          <a:schemeClr val="accent2">
            <a:tint val="40000"/>
            <a:alpha val="90000"/>
            <a:hueOff val="-1841865"/>
            <a:satOff val="12270"/>
            <a:lumOff val="1122"/>
            <a:alphaOff val="0"/>
          </a:schemeClr>
        </a:solidFill>
        <a:ln w="15875" cap="flat" cmpd="sng" algn="ctr">
          <a:solidFill>
            <a:schemeClr val="accent2">
              <a:tint val="40000"/>
              <a:alpha val="90000"/>
              <a:hueOff val="-1841865"/>
              <a:satOff val="12270"/>
              <a:lumOff val="112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0237" tIns="304800" rIns="100237" bIns="30480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accent2">
                  <a:lumMod val="75000"/>
                  <a:lumOff val="25000"/>
                </a:schemeClr>
              </a:solidFill>
            </a:rPr>
            <a:t>Sign up to vote or update your info at RegisterToVote.ca.gov</a:t>
          </a:r>
        </a:p>
      </dsp:txBody>
      <dsp:txXfrm>
        <a:off x="1630075" y="0"/>
        <a:ext cx="4941518" cy="145647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ABF5FF-88C3-4E33-B84F-9694DC5F7597}">
      <dsp:nvSpPr>
        <dsp:cNvPr id="0" name=""/>
        <dsp:cNvSpPr/>
      </dsp:nvSpPr>
      <dsp:spPr>
        <a:xfrm>
          <a:off x="0" y="1964"/>
          <a:ext cx="9720262" cy="0"/>
        </a:xfrm>
        <a:prstGeom prst="line">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5D544C-6E76-4A28-8895-11965153E08A}">
      <dsp:nvSpPr>
        <dsp:cNvPr id="0" name=""/>
        <dsp:cNvSpPr/>
      </dsp:nvSpPr>
      <dsp:spPr>
        <a:xfrm>
          <a:off x="0" y="1964"/>
          <a:ext cx="9720262" cy="669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Deadline is October 19.</a:t>
          </a:r>
        </a:p>
      </dsp:txBody>
      <dsp:txXfrm>
        <a:off x="0" y="1964"/>
        <a:ext cx="9720262" cy="669799"/>
      </dsp:txXfrm>
    </dsp:sp>
    <dsp:sp modelId="{9D8E4DB3-A951-4267-9079-73D72F98CE52}">
      <dsp:nvSpPr>
        <dsp:cNvPr id="0" name=""/>
        <dsp:cNvSpPr/>
      </dsp:nvSpPr>
      <dsp:spPr>
        <a:xfrm>
          <a:off x="0" y="671763"/>
          <a:ext cx="9720262" cy="0"/>
        </a:xfrm>
        <a:prstGeom prst="line">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39058D-D7CB-4D3A-997F-6FD004043049}">
      <dsp:nvSpPr>
        <dsp:cNvPr id="0" name=""/>
        <dsp:cNvSpPr/>
      </dsp:nvSpPr>
      <dsp:spPr>
        <a:xfrm>
          <a:off x="0" y="671763"/>
          <a:ext cx="9720262" cy="669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Voters can register to vote online at </a:t>
          </a:r>
          <a:r>
            <a:rPr lang="en-US" sz="2000" b="1" kern="1200">
              <a:hlinkClick xmlns:r="http://schemas.openxmlformats.org/officeDocument/2006/relationships" r:id="rId1">
                <a:extLst>
                  <a:ext uri="{A12FA001-AC4F-418D-AE19-62706E023703}">
                    <ahyp:hlinkClr xmlns:ahyp="http://schemas.microsoft.com/office/drawing/2018/hyperlinkcolor" val="tx"/>
                  </a:ext>
                </a:extLst>
              </a:hlinkClick>
            </a:rPr>
            <a:t>www.registertovote.ca.gov</a:t>
          </a:r>
          <a:r>
            <a:rPr lang="en-US" sz="2000" b="1" kern="1200"/>
            <a:t>.</a:t>
          </a:r>
        </a:p>
      </dsp:txBody>
      <dsp:txXfrm>
        <a:off x="0" y="671763"/>
        <a:ext cx="9720262" cy="669799"/>
      </dsp:txXfrm>
    </dsp:sp>
    <dsp:sp modelId="{2DA305D1-5B32-4A5B-97AC-68D2EE770E46}">
      <dsp:nvSpPr>
        <dsp:cNvPr id="0" name=""/>
        <dsp:cNvSpPr/>
      </dsp:nvSpPr>
      <dsp:spPr>
        <a:xfrm>
          <a:off x="0" y="1341563"/>
          <a:ext cx="9720262" cy="0"/>
        </a:xfrm>
        <a:prstGeom prst="line">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1B7EFD-D4F2-4E1D-96DB-13168C3EFDF3}">
      <dsp:nvSpPr>
        <dsp:cNvPr id="0" name=""/>
        <dsp:cNvSpPr/>
      </dsp:nvSpPr>
      <dsp:spPr>
        <a:xfrm>
          <a:off x="0" y="1341563"/>
          <a:ext cx="9720262" cy="669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Cards are available at post offices, city halls, DMV, or we can mail them to a voter. </a:t>
          </a:r>
        </a:p>
      </dsp:txBody>
      <dsp:txXfrm>
        <a:off x="0" y="1341563"/>
        <a:ext cx="9720262" cy="669799"/>
      </dsp:txXfrm>
    </dsp:sp>
    <dsp:sp modelId="{089D10A2-1848-4784-9893-34CD6DD3ACC7}">
      <dsp:nvSpPr>
        <dsp:cNvPr id="0" name=""/>
        <dsp:cNvSpPr/>
      </dsp:nvSpPr>
      <dsp:spPr>
        <a:xfrm>
          <a:off x="0" y="2011362"/>
          <a:ext cx="9720262" cy="0"/>
        </a:xfrm>
        <a:prstGeom prst="line">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1200C1-495B-42FC-BFA2-E9CF5E7E2536}">
      <dsp:nvSpPr>
        <dsp:cNvPr id="0" name=""/>
        <dsp:cNvSpPr/>
      </dsp:nvSpPr>
      <dsp:spPr>
        <a:xfrm>
          <a:off x="0" y="2011362"/>
          <a:ext cx="9720262" cy="669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Voter outreach is limited due to COVID-19.</a:t>
          </a:r>
        </a:p>
      </dsp:txBody>
      <dsp:txXfrm>
        <a:off x="0" y="2011362"/>
        <a:ext cx="9720262" cy="669799"/>
      </dsp:txXfrm>
    </dsp:sp>
    <dsp:sp modelId="{956045E2-59CC-43B4-B648-A3CBBF95BF4F}">
      <dsp:nvSpPr>
        <dsp:cNvPr id="0" name=""/>
        <dsp:cNvSpPr/>
      </dsp:nvSpPr>
      <dsp:spPr>
        <a:xfrm>
          <a:off x="0" y="2681161"/>
          <a:ext cx="9720262" cy="0"/>
        </a:xfrm>
        <a:prstGeom prst="line">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067636-1578-41AE-A685-A0BCB8C64D69}">
      <dsp:nvSpPr>
        <dsp:cNvPr id="0" name=""/>
        <dsp:cNvSpPr/>
      </dsp:nvSpPr>
      <dsp:spPr>
        <a:xfrm>
          <a:off x="0" y="2681161"/>
          <a:ext cx="9720262" cy="669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If a voter does not sign up in time, California has Same Day Voter Registration where voters can register and vote up to and including Election Day.</a:t>
          </a:r>
        </a:p>
      </dsp:txBody>
      <dsp:txXfrm>
        <a:off x="0" y="2681161"/>
        <a:ext cx="9720262" cy="669799"/>
      </dsp:txXfrm>
    </dsp:sp>
    <dsp:sp modelId="{985B638F-0EDB-464D-B2B3-A6D9AFA8591F}">
      <dsp:nvSpPr>
        <dsp:cNvPr id="0" name=""/>
        <dsp:cNvSpPr/>
      </dsp:nvSpPr>
      <dsp:spPr>
        <a:xfrm>
          <a:off x="0" y="3350961"/>
          <a:ext cx="9720262" cy="0"/>
        </a:xfrm>
        <a:prstGeom prst="line">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5A063E-3ED8-4C69-907C-3405041E19B1}">
      <dsp:nvSpPr>
        <dsp:cNvPr id="0" name=""/>
        <dsp:cNvSpPr/>
      </dsp:nvSpPr>
      <dsp:spPr>
        <a:xfrm>
          <a:off x="0" y="3350961"/>
          <a:ext cx="9720262" cy="669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Provisional voting will continue to be used in the event a voter’s eligibility cannot be determined at the time they show up to vote. </a:t>
          </a:r>
        </a:p>
      </dsp:txBody>
      <dsp:txXfrm>
        <a:off x="0" y="3350961"/>
        <a:ext cx="9720262" cy="66979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0C3499-1B15-4655-8E2C-042776972822}">
      <dsp:nvSpPr>
        <dsp:cNvPr id="0" name=""/>
        <dsp:cNvSpPr/>
      </dsp:nvSpPr>
      <dsp:spPr>
        <a:xfrm>
          <a:off x="0" y="110559"/>
          <a:ext cx="9720072" cy="654505"/>
        </a:xfrm>
        <a:prstGeom prst="roundRect">
          <a:avLst/>
        </a:prstGeom>
        <a:gradFill rotWithShape="0">
          <a:gsLst>
            <a:gs pos="0">
              <a:schemeClr val="accent6">
                <a:hueOff val="0"/>
                <a:satOff val="0"/>
                <a:lumOff val="0"/>
                <a:alphaOff val="0"/>
                <a:tint val="100000"/>
                <a:shade val="85000"/>
                <a:satMod val="100000"/>
                <a:lumMod val="100000"/>
              </a:schemeClr>
            </a:gs>
            <a:gs pos="100000">
              <a:schemeClr val="accent6">
                <a:hueOff val="0"/>
                <a:satOff val="0"/>
                <a:lumOff val="0"/>
                <a:alphaOff val="0"/>
                <a:tint val="90000"/>
                <a:shade val="100000"/>
                <a:satMod val="150000"/>
                <a:lumMod val="100000"/>
              </a:schemeClr>
            </a:gs>
          </a:gsLst>
          <a:path path="circle">
            <a:fillToRect l="100000" t="100000" r="100000" b="100000"/>
          </a:path>
        </a:gradFill>
        <a:ln>
          <a:noFill/>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6">
              <a:hueOff val="0"/>
              <a:satOff val="0"/>
              <a:lumOff val="0"/>
              <a:alphaOff val="0"/>
              <a:shade val="35000"/>
              <a:satMod val="16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It is hard to get COVID-19 from inanimate objects. </a:t>
          </a:r>
        </a:p>
      </dsp:txBody>
      <dsp:txXfrm>
        <a:off x="31950" y="142509"/>
        <a:ext cx="9656172" cy="590605"/>
      </dsp:txXfrm>
    </dsp:sp>
    <dsp:sp modelId="{49758F47-CDA1-4B85-9391-C6C96726D00E}">
      <dsp:nvSpPr>
        <dsp:cNvPr id="0" name=""/>
        <dsp:cNvSpPr/>
      </dsp:nvSpPr>
      <dsp:spPr>
        <a:xfrm>
          <a:off x="0" y="816904"/>
          <a:ext cx="9720072" cy="654505"/>
        </a:xfrm>
        <a:prstGeom prst="roundRect">
          <a:avLst/>
        </a:prstGeom>
        <a:gradFill rotWithShape="0">
          <a:gsLst>
            <a:gs pos="0">
              <a:schemeClr val="accent6">
                <a:hueOff val="0"/>
                <a:satOff val="0"/>
                <a:lumOff val="0"/>
                <a:alphaOff val="0"/>
                <a:tint val="100000"/>
                <a:shade val="85000"/>
                <a:satMod val="100000"/>
                <a:lumMod val="100000"/>
              </a:schemeClr>
            </a:gs>
            <a:gs pos="100000">
              <a:schemeClr val="accent6">
                <a:hueOff val="0"/>
                <a:satOff val="0"/>
                <a:lumOff val="0"/>
                <a:alphaOff val="0"/>
                <a:tint val="90000"/>
                <a:shade val="100000"/>
                <a:satMod val="150000"/>
                <a:lumMod val="100000"/>
              </a:schemeClr>
            </a:gs>
          </a:gsLst>
          <a:path path="circle">
            <a:fillToRect l="100000" t="100000" r="100000" b="100000"/>
          </a:path>
        </a:gradFill>
        <a:ln>
          <a:noFill/>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6">
              <a:hueOff val="0"/>
              <a:satOff val="0"/>
              <a:lumOff val="0"/>
              <a:alphaOff val="0"/>
              <a:shade val="35000"/>
              <a:satMod val="16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The biggest  risk lies with close contact with other people. Close contact is defined as within six feet for more than 10 minutes, regardless of face coverings.</a:t>
          </a:r>
        </a:p>
      </dsp:txBody>
      <dsp:txXfrm>
        <a:off x="31950" y="848854"/>
        <a:ext cx="9656172" cy="590605"/>
      </dsp:txXfrm>
    </dsp:sp>
    <dsp:sp modelId="{40EEBCA4-7591-4AB2-BB53-DB1F28813416}">
      <dsp:nvSpPr>
        <dsp:cNvPr id="0" name=""/>
        <dsp:cNvSpPr/>
      </dsp:nvSpPr>
      <dsp:spPr>
        <a:xfrm>
          <a:off x="0" y="1523249"/>
          <a:ext cx="9720072" cy="654505"/>
        </a:xfrm>
        <a:prstGeom prst="roundRect">
          <a:avLst/>
        </a:prstGeom>
        <a:gradFill rotWithShape="0">
          <a:gsLst>
            <a:gs pos="0">
              <a:schemeClr val="accent6">
                <a:hueOff val="0"/>
                <a:satOff val="0"/>
                <a:lumOff val="0"/>
                <a:alphaOff val="0"/>
                <a:tint val="100000"/>
                <a:shade val="85000"/>
                <a:satMod val="100000"/>
                <a:lumMod val="100000"/>
              </a:schemeClr>
            </a:gs>
            <a:gs pos="100000">
              <a:schemeClr val="accent6">
                <a:hueOff val="0"/>
                <a:satOff val="0"/>
                <a:lumOff val="0"/>
                <a:alphaOff val="0"/>
                <a:tint val="90000"/>
                <a:shade val="100000"/>
                <a:satMod val="150000"/>
                <a:lumMod val="100000"/>
              </a:schemeClr>
            </a:gs>
          </a:gsLst>
          <a:path path="circle">
            <a:fillToRect l="100000" t="100000" r="100000" b="100000"/>
          </a:path>
        </a:gradFill>
        <a:ln>
          <a:noFill/>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6">
              <a:hueOff val="0"/>
              <a:satOff val="0"/>
              <a:lumOff val="0"/>
              <a:alphaOff val="0"/>
              <a:shade val="35000"/>
              <a:satMod val="16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As case rates continue to increase, it is more important than ever to follow the social distancing requirements, which include:</a:t>
          </a:r>
        </a:p>
      </dsp:txBody>
      <dsp:txXfrm>
        <a:off x="31950" y="1555199"/>
        <a:ext cx="9656172" cy="590605"/>
      </dsp:txXfrm>
    </dsp:sp>
    <dsp:sp modelId="{91A4F8DF-FA44-4AE0-949C-AAD660FCDC67}">
      <dsp:nvSpPr>
        <dsp:cNvPr id="0" name=""/>
        <dsp:cNvSpPr/>
      </dsp:nvSpPr>
      <dsp:spPr>
        <a:xfrm>
          <a:off x="0" y="2177755"/>
          <a:ext cx="9720072" cy="1080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8612"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a:t>Wearing a face covering while engaging with others at work or in public;</a:t>
          </a:r>
        </a:p>
        <a:p>
          <a:pPr marL="114300" lvl="1" indent="-114300" algn="l" defTabSz="622300">
            <a:lnSpc>
              <a:spcPct val="90000"/>
            </a:lnSpc>
            <a:spcBef>
              <a:spcPct val="0"/>
            </a:spcBef>
            <a:spcAft>
              <a:spcPct val="20000"/>
            </a:spcAft>
            <a:buChar char="•"/>
          </a:pPr>
          <a:r>
            <a:rPr lang="en-US" sz="1400" kern="1200" dirty="0"/>
            <a:t>Keeping a six-foot distance from persons who are not members of your household;</a:t>
          </a:r>
        </a:p>
        <a:p>
          <a:pPr marL="114300" lvl="1" indent="-114300" algn="l" defTabSz="622300">
            <a:lnSpc>
              <a:spcPct val="90000"/>
            </a:lnSpc>
            <a:spcBef>
              <a:spcPct val="0"/>
            </a:spcBef>
            <a:spcAft>
              <a:spcPct val="20000"/>
            </a:spcAft>
            <a:buChar char="•"/>
          </a:pPr>
          <a:r>
            <a:rPr lang="en-US" sz="1400" kern="1200"/>
            <a:t>Frequently washing hands with soap and water for at least 20 seconds;</a:t>
          </a:r>
        </a:p>
        <a:p>
          <a:pPr marL="114300" lvl="1" indent="-114300" algn="l" defTabSz="622300">
            <a:lnSpc>
              <a:spcPct val="90000"/>
            </a:lnSpc>
            <a:spcBef>
              <a:spcPct val="0"/>
            </a:spcBef>
            <a:spcAft>
              <a:spcPct val="20000"/>
            </a:spcAft>
            <a:buChar char="•"/>
          </a:pPr>
          <a:r>
            <a:rPr lang="en-US" sz="1400" kern="1200"/>
            <a:t>Covering coughs or sneezes with tissue or fabric, or using your elbow; and</a:t>
          </a:r>
        </a:p>
        <a:p>
          <a:pPr marL="114300" lvl="1" indent="-114300" algn="l" defTabSz="622300">
            <a:lnSpc>
              <a:spcPct val="90000"/>
            </a:lnSpc>
            <a:spcBef>
              <a:spcPct val="0"/>
            </a:spcBef>
            <a:spcAft>
              <a:spcPct val="20000"/>
            </a:spcAft>
            <a:buChar char="•"/>
          </a:pPr>
          <a:r>
            <a:rPr lang="en-US" sz="1400" kern="1200"/>
            <a:t>Staying home if you are sick with a fever or cough.</a:t>
          </a:r>
        </a:p>
      </dsp:txBody>
      <dsp:txXfrm>
        <a:off x="0" y="2177755"/>
        <a:ext cx="9720072" cy="1080540"/>
      </dsp:txXfrm>
    </dsp:sp>
    <dsp:sp modelId="{3038111A-9BE2-48F1-9A64-32CE80F14A88}">
      <dsp:nvSpPr>
        <dsp:cNvPr id="0" name=""/>
        <dsp:cNvSpPr/>
      </dsp:nvSpPr>
      <dsp:spPr>
        <a:xfrm>
          <a:off x="0" y="3258295"/>
          <a:ext cx="9720072" cy="654505"/>
        </a:xfrm>
        <a:prstGeom prst="roundRect">
          <a:avLst/>
        </a:prstGeom>
        <a:gradFill rotWithShape="0">
          <a:gsLst>
            <a:gs pos="0">
              <a:schemeClr val="accent6">
                <a:hueOff val="0"/>
                <a:satOff val="0"/>
                <a:lumOff val="0"/>
                <a:alphaOff val="0"/>
                <a:tint val="100000"/>
                <a:shade val="85000"/>
                <a:satMod val="100000"/>
                <a:lumMod val="100000"/>
              </a:schemeClr>
            </a:gs>
            <a:gs pos="100000">
              <a:schemeClr val="accent6">
                <a:hueOff val="0"/>
                <a:satOff val="0"/>
                <a:lumOff val="0"/>
                <a:alphaOff val="0"/>
                <a:tint val="90000"/>
                <a:shade val="100000"/>
                <a:satMod val="150000"/>
                <a:lumMod val="100000"/>
              </a:schemeClr>
            </a:gs>
          </a:gsLst>
          <a:path path="circle">
            <a:fillToRect l="100000" t="100000" r="100000" b="100000"/>
          </a:path>
        </a:gradFill>
        <a:ln>
          <a:noFill/>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6">
              <a:hueOff val="0"/>
              <a:satOff val="0"/>
              <a:lumOff val="0"/>
              <a:alphaOff val="0"/>
              <a:shade val="35000"/>
              <a:satMod val="16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Campaigns are encouraged to do voter outreach in an outdoor public setting where they can stand more than six feet away from voters.</a:t>
          </a:r>
        </a:p>
      </dsp:txBody>
      <dsp:txXfrm>
        <a:off x="31950" y="3290245"/>
        <a:ext cx="9656172" cy="59060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2A4C0E-8855-4297-B9DC-6B5D2979EAEB}">
      <dsp:nvSpPr>
        <dsp:cNvPr id="0" name=""/>
        <dsp:cNvSpPr/>
      </dsp:nvSpPr>
      <dsp:spPr>
        <a:xfrm>
          <a:off x="0" y="0"/>
          <a:ext cx="5641974" cy="0"/>
        </a:xfrm>
        <a:prstGeom prst="line">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58B63B-C890-4639-A9A8-3122CCA9AC2E}">
      <dsp:nvSpPr>
        <dsp:cNvPr id="0" name=""/>
        <dsp:cNvSpPr/>
      </dsp:nvSpPr>
      <dsp:spPr>
        <a:xfrm>
          <a:off x="0" y="0"/>
          <a:ext cx="5641974" cy="1230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Aromas San Juan Unified Bond Measure</a:t>
          </a:r>
        </a:p>
      </dsp:txBody>
      <dsp:txXfrm>
        <a:off x="0" y="0"/>
        <a:ext cx="5641974" cy="1230312"/>
      </dsp:txXfrm>
    </dsp:sp>
    <dsp:sp modelId="{2ADC73DA-B916-469B-A0B6-A8DD88A8C234}">
      <dsp:nvSpPr>
        <dsp:cNvPr id="0" name=""/>
        <dsp:cNvSpPr/>
      </dsp:nvSpPr>
      <dsp:spPr>
        <a:xfrm>
          <a:off x="0" y="1230312"/>
          <a:ext cx="5641974" cy="0"/>
        </a:xfrm>
        <a:prstGeom prst="line">
          <a:avLst/>
        </a:prstGeom>
        <a:solidFill>
          <a:schemeClr val="accent5">
            <a:hueOff val="785595"/>
            <a:satOff val="-3757"/>
            <a:lumOff val="4118"/>
            <a:alphaOff val="0"/>
          </a:schemeClr>
        </a:solidFill>
        <a:ln w="15875" cap="flat" cmpd="sng" algn="ctr">
          <a:solidFill>
            <a:schemeClr val="accent5">
              <a:hueOff val="785595"/>
              <a:satOff val="-3757"/>
              <a:lumOff val="411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8F4379-0CDB-45B0-9246-B06C1A796FD5}">
      <dsp:nvSpPr>
        <dsp:cNvPr id="0" name=""/>
        <dsp:cNvSpPr/>
      </dsp:nvSpPr>
      <dsp:spPr>
        <a:xfrm>
          <a:off x="0" y="1230312"/>
          <a:ext cx="5641974" cy="1230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Scotts Valley Unified School District Bond Measure</a:t>
          </a:r>
        </a:p>
      </dsp:txBody>
      <dsp:txXfrm>
        <a:off x="0" y="1230312"/>
        <a:ext cx="5641974" cy="1230312"/>
      </dsp:txXfrm>
    </dsp:sp>
    <dsp:sp modelId="{C6616299-BA42-4AD7-AFDD-4E00FA24662E}">
      <dsp:nvSpPr>
        <dsp:cNvPr id="0" name=""/>
        <dsp:cNvSpPr/>
      </dsp:nvSpPr>
      <dsp:spPr>
        <a:xfrm>
          <a:off x="0" y="2460625"/>
          <a:ext cx="5641974" cy="0"/>
        </a:xfrm>
        <a:prstGeom prst="line">
          <a:avLst/>
        </a:prstGeom>
        <a:solidFill>
          <a:schemeClr val="accent5">
            <a:hueOff val="1571189"/>
            <a:satOff val="-7513"/>
            <a:lumOff val="8235"/>
            <a:alphaOff val="0"/>
          </a:schemeClr>
        </a:solidFill>
        <a:ln w="15875" cap="flat" cmpd="sng" algn="ctr">
          <a:solidFill>
            <a:schemeClr val="accent5">
              <a:hueOff val="1571189"/>
              <a:satOff val="-7513"/>
              <a:lumOff val="823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5A919E-67C1-40D0-978D-BBAAA04FEC7C}">
      <dsp:nvSpPr>
        <dsp:cNvPr id="0" name=""/>
        <dsp:cNvSpPr/>
      </dsp:nvSpPr>
      <dsp:spPr>
        <a:xfrm>
          <a:off x="0" y="2460625"/>
          <a:ext cx="5641974" cy="1230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Loma </a:t>
          </a:r>
          <a:r>
            <a:rPr lang="en-US" sz="3000" kern="1200" dirty="0" err="1"/>
            <a:t>Prieta</a:t>
          </a:r>
          <a:r>
            <a:rPr lang="en-US" sz="3000" kern="1200" dirty="0"/>
            <a:t> Joint Union Elementary School District Parcel Tax Measure</a:t>
          </a:r>
        </a:p>
      </dsp:txBody>
      <dsp:txXfrm>
        <a:off x="0" y="2460625"/>
        <a:ext cx="5641974" cy="1230312"/>
      </dsp:txXfrm>
    </dsp:sp>
    <dsp:sp modelId="{0BC2A48F-6DC7-4816-955B-886296252B36}">
      <dsp:nvSpPr>
        <dsp:cNvPr id="0" name=""/>
        <dsp:cNvSpPr/>
      </dsp:nvSpPr>
      <dsp:spPr>
        <a:xfrm>
          <a:off x="0" y="3690937"/>
          <a:ext cx="5641974" cy="0"/>
        </a:xfrm>
        <a:prstGeom prst="line">
          <a:avLst/>
        </a:prstGeom>
        <a:solidFill>
          <a:schemeClr val="accent5">
            <a:hueOff val="2356783"/>
            <a:satOff val="-11270"/>
            <a:lumOff val="12353"/>
            <a:alphaOff val="0"/>
          </a:schemeClr>
        </a:solidFill>
        <a:ln w="15875" cap="flat" cmpd="sng" algn="ctr">
          <a:solidFill>
            <a:schemeClr val="accent5">
              <a:hueOff val="2356783"/>
              <a:satOff val="-11270"/>
              <a:lumOff val="1235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C87CDF-7FF2-4D84-9687-339A467CC9AD}">
      <dsp:nvSpPr>
        <dsp:cNvPr id="0" name=""/>
        <dsp:cNvSpPr/>
      </dsp:nvSpPr>
      <dsp:spPr>
        <a:xfrm>
          <a:off x="0" y="3690937"/>
          <a:ext cx="5641974" cy="1230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Arguments due by 5pm August 14</a:t>
          </a:r>
        </a:p>
      </dsp:txBody>
      <dsp:txXfrm>
        <a:off x="0" y="3690937"/>
        <a:ext cx="5641974" cy="123031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16300C-17E6-41C3-897D-827C8DE85D92}">
      <dsp:nvSpPr>
        <dsp:cNvPr id="0" name=""/>
        <dsp:cNvSpPr/>
      </dsp:nvSpPr>
      <dsp:spPr>
        <a:xfrm>
          <a:off x="1186" y="516302"/>
          <a:ext cx="1495059" cy="897035"/>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Kaiser Arena</a:t>
          </a:r>
        </a:p>
      </dsp:txBody>
      <dsp:txXfrm>
        <a:off x="1186" y="516302"/>
        <a:ext cx="1495059" cy="897035"/>
      </dsp:txXfrm>
    </dsp:sp>
    <dsp:sp modelId="{71703B27-DE7C-4DD0-9AC0-D369E9E1EAC3}">
      <dsp:nvSpPr>
        <dsp:cNvPr id="0" name=""/>
        <dsp:cNvSpPr/>
      </dsp:nvSpPr>
      <dsp:spPr>
        <a:xfrm>
          <a:off x="1645752" y="516302"/>
          <a:ext cx="1495059" cy="897035"/>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Temple Beth El</a:t>
          </a:r>
        </a:p>
      </dsp:txBody>
      <dsp:txXfrm>
        <a:off x="1645752" y="516302"/>
        <a:ext cx="1495059" cy="897035"/>
      </dsp:txXfrm>
    </dsp:sp>
    <dsp:sp modelId="{4318F238-4A7B-4DBC-AC2F-8FC123C480CB}">
      <dsp:nvSpPr>
        <dsp:cNvPr id="0" name=""/>
        <dsp:cNvSpPr/>
      </dsp:nvSpPr>
      <dsp:spPr>
        <a:xfrm>
          <a:off x="3290318" y="516302"/>
          <a:ext cx="1495059" cy="897035"/>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Scotts Valley Community Center</a:t>
          </a:r>
        </a:p>
      </dsp:txBody>
      <dsp:txXfrm>
        <a:off x="3290318" y="516302"/>
        <a:ext cx="1495059" cy="897035"/>
      </dsp:txXfrm>
    </dsp:sp>
    <dsp:sp modelId="{1A5940B0-67C6-4D77-BF70-6A5BE8628A3D}">
      <dsp:nvSpPr>
        <dsp:cNvPr id="0" name=""/>
        <dsp:cNvSpPr/>
      </dsp:nvSpPr>
      <dsp:spPr>
        <a:xfrm>
          <a:off x="4934883" y="516302"/>
          <a:ext cx="1495059" cy="897035"/>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Soquel Conference Center</a:t>
          </a:r>
        </a:p>
      </dsp:txBody>
      <dsp:txXfrm>
        <a:off x="4934883" y="516302"/>
        <a:ext cx="1495059" cy="897035"/>
      </dsp:txXfrm>
    </dsp:sp>
    <dsp:sp modelId="{42E724DF-43AF-4BA7-9B08-130983877AC4}">
      <dsp:nvSpPr>
        <dsp:cNvPr id="0" name=""/>
        <dsp:cNvSpPr/>
      </dsp:nvSpPr>
      <dsp:spPr>
        <a:xfrm>
          <a:off x="6579449" y="516302"/>
          <a:ext cx="1495059" cy="89703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La Selva Beach Clubhouse</a:t>
          </a:r>
        </a:p>
      </dsp:txBody>
      <dsp:txXfrm>
        <a:off x="6579449" y="516302"/>
        <a:ext cx="1495059" cy="897035"/>
      </dsp:txXfrm>
    </dsp:sp>
    <dsp:sp modelId="{D87DB689-E240-470A-893D-807E1296D8C9}">
      <dsp:nvSpPr>
        <dsp:cNvPr id="0" name=""/>
        <dsp:cNvSpPr/>
      </dsp:nvSpPr>
      <dsp:spPr>
        <a:xfrm>
          <a:off x="8224015" y="516302"/>
          <a:ext cx="1495059" cy="897035"/>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New Brighton Middle School</a:t>
          </a:r>
        </a:p>
      </dsp:txBody>
      <dsp:txXfrm>
        <a:off x="8224015" y="516302"/>
        <a:ext cx="1495059" cy="897035"/>
      </dsp:txXfrm>
    </dsp:sp>
    <dsp:sp modelId="{7D55B929-2A89-4482-84DE-30DBAE40E345}">
      <dsp:nvSpPr>
        <dsp:cNvPr id="0" name=""/>
        <dsp:cNvSpPr/>
      </dsp:nvSpPr>
      <dsp:spPr>
        <a:xfrm>
          <a:off x="1186" y="1562844"/>
          <a:ext cx="1495059" cy="897035"/>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Capitola Mall</a:t>
          </a:r>
        </a:p>
      </dsp:txBody>
      <dsp:txXfrm>
        <a:off x="1186" y="1562844"/>
        <a:ext cx="1495059" cy="897035"/>
      </dsp:txXfrm>
    </dsp:sp>
    <dsp:sp modelId="{24E40B10-B3A2-4DCC-A5A9-C121E513E1E7}">
      <dsp:nvSpPr>
        <dsp:cNvPr id="0" name=""/>
        <dsp:cNvSpPr/>
      </dsp:nvSpPr>
      <dsp:spPr>
        <a:xfrm>
          <a:off x="1645752" y="1562844"/>
          <a:ext cx="1495059" cy="897035"/>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Scotts Valley High School or Middle School</a:t>
          </a:r>
        </a:p>
      </dsp:txBody>
      <dsp:txXfrm>
        <a:off x="1645752" y="1562844"/>
        <a:ext cx="1495059" cy="897035"/>
      </dsp:txXfrm>
    </dsp:sp>
    <dsp:sp modelId="{FB6AD4FC-FACF-43EF-8195-E446861B975A}">
      <dsp:nvSpPr>
        <dsp:cNvPr id="0" name=""/>
        <dsp:cNvSpPr/>
      </dsp:nvSpPr>
      <dsp:spPr>
        <a:xfrm>
          <a:off x="3290318" y="1562844"/>
          <a:ext cx="1495059" cy="897035"/>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Westlake Elementary or Peace United Church</a:t>
          </a:r>
        </a:p>
      </dsp:txBody>
      <dsp:txXfrm>
        <a:off x="3290318" y="1562844"/>
        <a:ext cx="1495059" cy="897035"/>
      </dsp:txXfrm>
    </dsp:sp>
    <dsp:sp modelId="{F2547643-4E6B-4423-B96A-F2148223F0DC}">
      <dsp:nvSpPr>
        <dsp:cNvPr id="0" name=""/>
        <dsp:cNvSpPr/>
      </dsp:nvSpPr>
      <dsp:spPr>
        <a:xfrm>
          <a:off x="4934883" y="1562844"/>
          <a:ext cx="1495059" cy="89703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San Lorenzo Valley High School</a:t>
          </a:r>
        </a:p>
      </dsp:txBody>
      <dsp:txXfrm>
        <a:off x="4934883" y="1562844"/>
        <a:ext cx="1495059" cy="897035"/>
      </dsp:txXfrm>
    </dsp:sp>
    <dsp:sp modelId="{548B47C1-E1ED-4B87-85EA-25DBC000F2F9}">
      <dsp:nvSpPr>
        <dsp:cNvPr id="0" name=""/>
        <dsp:cNvSpPr/>
      </dsp:nvSpPr>
      <dsp:spPr>
        <a:xfrm>
          <a:off x="6579449" y="1562844"/>
          <a:ext cx="1495059" cy="897035"/>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Highlands Park</a:t>
          </a:r>
        </a:p>
      </dsp:txBody>
      <dsp:txXfrm>
        <a:off x="6579449" y="1562844"/>
        <a:ext cx="1495059" cy="897035"/>
      </dsp:txXfrm>
    </dsp:sp>
    <dsp:sp modelId="{C670F5A5-C30F-4140-B5D1-5ECB64D5246A}">
      <dsp:nvSpPr>
        <dsp:cNvPr id="0" name=""/>
        <dsp:cNvSpPr/>
      </dsp:nvSpPr>
      <dsp:spPr>
        <a:xfrm>
          <a:off x="8224015" y="1562844"/>
          <a:ext cx="1495059" cy="897035"/>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Felton Community Hall or Library</a:t>
          </a:r>
        </a:p>
      </dsp:txBody>
      <dsp:txXfrm>
        <a:off x="8224015" y="1562844"/>
        <a:ext cx="1495059" cy="897035"/>
      </dsp:txXfrm>
    </dsp:sp>
    <dsp:sp modelId="{8E6A1ED1-E354-4898-8095-5BED5E200814}">
      <dsp:nvSpPr>
        <dsp:cNvPr id="0" name=""/>
        <dsp:cNvSpPr/>
      </dsp:nvSpPr>
      <dsp:spPr>
        <a:xfrm>
          <a:off x="823469" y="2609386"/>
          <a:ext cx="1495059" cy="897035"/>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Brookdale Lodge</a:t>
          </a:r>
        </a:p>
      </dsp:txBody>
      <dsp:txXfrm>
        <a:off x="823469" y="2609386"/>
        <a:ext cx="1495059" cy="897035"/>
      </dsp:txXfrm>
    </dsp:sp>
    <dsp:sp modelId="{E48EDD1F-BA71-4EAB-A793-52476D3F73D1}">
      <dsp:nvSpPr>
        <dsp:cNvPr id="0" name=""/>
        <dsp:cNvSpPr/>
      </dsp:nvSpPr>
      <dsp:spPr>
        <a:xfrm>
          <a:off x="2468035" y="2609386"/>
          <a:ext cx="1495059" cy="897035"/>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CT English – Summit</a:t>
          </a:r>
        </a:p>
      </dsp:txBody>
      <dsp:txXfrm>
        <a:off x="2468035" y="2609386"/>
        <a:ext cx="1495059" cy="897035"/>
      </dsp:txXfrm>
    </dsp:sp>
    <dsp:sp modelId="{9F20FBB8-D46E-4A41-B1A1-DEDE58CC50F4}">
      <dsp:nvSpPr>
        <dsp:cNvPr id="0" name=""/>
        <dsp:cNvSpPr/>
      </dsp:nvSpPr>
      <dsp:spPr>
        <a:xfrm>
          <a:off x="4112601" y="2609386"/>
          <a:ext cx="1495059" cy="89703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Bonny Doon Elementary</a:t>
          </a:r>
        </a:p>
      </dsp:txBody>
      <dsp:txXfrm>
        <a:off x="4112601" y="2609386"/>
        <a:ext cx="1495059" cy="897035"/>
      </dsp:txXfrm>
    </dsp:sp>
    <dsp:sp modelId="{1AB76707-4CF5-4997-8D7E-62D0145C23D0}">
      <dsp:nvSpPr>
        <dsp:cNvPr id="0" name=""/>
        <dsp:cNvSpPr/>
      </dsp:nvSpPr>
      <dsp:spPr>
        <a:xfrm>
          <a:off x="5757166" y="2609386"/>
          <a:ext cx="1495059" cy="897035"/>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Something in Davenport?</a:t>
          </a:r>
        </a:p>
      </dsp:txBody>
      <dsp:txXfrm>
        <a:off x="5757166" y="2609386"/>
        <a:ext cx="1495059" cy="897035"/>
      </dsp:txXfrm>
    </dsp:sp>
    <dsp:sp modelId="{B7E7FA0B-739A-487E-8A5F-83C03C29D3A0}">
      <dsp:nvSpPr>
        <dsp:cNvPr id="0" name=""/>
        <dsp:cNvSpPr/>
      </dsp:nvSpPr>
      <dsp:spPr>
        <a:xfrm>
          <a:off x="7401732" y="2609386"/>
          <a:ext cx="1495059" cy="897035"/>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Boulder Creek? </a:t>
          </a:r>
        </a:p>
      </dsp:txBody>
      <dsp:txXfrm>
        <a:off x="7401732" y="2609386"/>
        <a:ext cx="1495059" cy="89703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68E894-B956-4835-9506-5A41ED3FBB14}">
      <dsp:nvSpPr>
        <dsp:cNvPr id="0" name=""/>
        <dsp:cNvSpPr/>
      </dsp:nvSpPr>
      <dsp:spPr>
        <a:xfrm>
          <a:off x="0" y="1591"/>
          <a:ext cx="5641974" cy="67835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050EE0-DA9B-4512-9D43-222D9DBA5AEB}">
      <dsp:nvSpPr>
        <dsp:cNvPr id="0" name=""/>
        <dsp:cNvSpPr/>
      </dsp:nvSpPr>
      <dsp:spPr>
        <a:xfrm>
          <a:off x="205202" y="154221"/>
          <a:ext cx="373094" cy="37309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3D33FC1-0E78-4565-8D7D-DD99BF0F007E}">
      <dsp:nvSpPr>
        <dsp:cNvPr id="0" name=""/>
        <dsp:cNvSpPr/>
      </dsp:nvSpPr>
      <dsp:spPr>
        <a:xfrm>
          <a:off x="783498" y="1591"/>
          <a:ext cx="4858476" cy="678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792" tIns="71792" rIns="71792" bIns="71792" numCol="1" spcCol="1270" anchor="ctr" anchorCtr="0">
          <a:noAutofit/>
        </a:bodyPr>
        <a:lstStyle/>
        <a:p>
          <a:pPr marL="0" lvl="0" indent="0" algn="l" defTabSz="844550">
            <a:lnSpc>
              <a:spcPct val="100000"/>
            </a:lnSpc>
            <a:spcBef>
              <a:spcPct val="0"/>
            </a:spcBef>
            <a:spcAft>
              <a:spcPct val="35000"/>
            </a:spcAft>
            <a:buNone/>
          </a:pPr>
          <a:r>
            <a:rPr lang="en-US" sz="1900" kern="1200"/>
            <a:t>We will continue to prepare ballots for the count until 11pm. </a:t>
          </a:r>
        </a:p>
      </dsp:txBody>
      <dsp:txXfrm>
        <a:off x="783498" y="1591"/>
        <a:ext cx="4858476" cy="678353"/>
      </dsp:txXfrm>
    </dsp:sp>
    <dsp:sp modelId="{A695C7EB-BCAD-478F-B10A-3A0311502B2D}">
      <dsp:nvSpPr>
        <dsp:cNvPr id="0" name=""/>
        <dsp:cNvSpPr/>
      </dsp:nvSpPr>
      <dsp:spPr>
        <a:xfrm>
          <a:off x="0" y="849534"/>
          <a:ext cx="5641974" cy="67835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5AABAD-0080-40EC-8BB5-3D73BBDD4D7D}">
      <dsp:nvSpPr>
        <dsp:cNvPr id="0" name=""/>
        <dsp:cNvSpPr/>
      </dsp:nvSpPr>
      <dsp:spPr>
        <a:xfrm>
          <a:off x="205202" y="1002164"/>
          <a:ext cx="373094" cy="373094"/>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2C89BAE-9D76-41C8-B144-EE286F36C61C}">
      <dsp:nvSpPr>
        <dsp:cNvPr id="0" name=""/>
        <dsp:cNvSpPr/>
      </dsp:nvSpPr>
      <dsp:spPr>
        <a:xfrm>
          <a:off x="783498" y="849534"/>
          <a:ext cx="4858476" cy="678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792" tIns="71792" rIns="71792" bIns="71792" numCol="1" spcCol="1270" anchor="ctr" anchorCtr="0">
          <a:noAutofit/>
        </a:bodyPr>
        <a:lstStyle/>
        <a:p>
          <a:pPr marL="0" lvl="0" indent="0" algn="l" defTabSz="844550">
            <a:lnSpc>
              <a:spcPct val="100000"/>
            </a:lnSpc>
            <a:spcBef>
              <a:spcPct val="0"/>
            </a:spcBef>
            <a:spcAft>
              <a:spcPct val="35000"/>
            </a:spcAft>
            <a:buNone/>
          </a:pPr>
          <a:r>
            <a:rPr lang="en-US" sz="1900" kern="1200"/>
            <a:t>At 11pm, we will focus on scanning and final counting of the ballots we have in the system. </a:t>
          </a:r>
        </a:p>
      </dsp:txBody>
      <dsp:txXfrm>
        <a:off x="783498" y="849534"/>
        <a:ext cx="4858476" cy="678353"/>
      </dsp:txXfrm>
    </dsp:sp>
    <dsp:sp modelId="{02EE5768-08EF-4643-9DED-2B9244E1A221}">
      <dsp:nvSpPr>
        <dsp:cNvPr id="0" name=""/>
        <dsp:cNvSpPr/>
      </dsp:nvSpPr>
      <dsp:spPr>
        <a:xfrm>
          <a:off x="0" y="1697476"/>
          <a:ext cx="5641974" cy="67835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AC8A4C-893F-4321-AF20-EE833B853476}">
      <dsp:nvSpPr>
        <dsp:cNvPr id="0" name=""/>
        <dsp:cNvSpPr/>
      </dsp:nvSpPr>
      <dsp:spPr>
        <a:xfrm>
          <a:off x="205202" y="1850106"/>
          <a:ext cx="373094" cy="37309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B7778F0-B299-4EA7-B848-C7E9BAB68A69}">
      <dsp:nvSpPr>
        <dsp:cNvPr id="0" name=""/>
        <dsp:cNvSpPr/>
      </dsp:nvSpPr>
      <dsp:spPr>
        <a:xfrm>
          <a:off x="783498" y="1697476"/>
          <a:ext cx="4858476" cy="678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792" tIns="71792" rIns="71792" bIns="71792" numCol="1" spcCol="1270" anchor="ctr" anchorCtr="0">
          <a:noAutofit/>
        </a:bodyPr>
        <a:lstStyle/>
        <a:p>
          <a:pPr marL="0" lvl="0" indent="0" algn="l" defTabSz="844550">
            <a:lnSpc>
              <a:spcPct val="100000"/>
            </a:lnSpc>
            <a:spcBef>
              <a:spcPct val="0"/>
            </a:spcBef>
            <a:spcAft>
              <a:spcPct val="35000"/>
            </a:spcAft>
            <a:buNone/>
          </a:pPr>
          <a:r>
            <a:rPr lang="en-US" sz="1900" kern="1200"/>
            <a:t>Semi-official election night results will be released sometime after midnight. </a:t>
          </a:r>
        </a:p>
      </dsp:txBody>
      <dsp:txXfrm>
        <a:off x="783498" y="1697476"/>
        <a:ext cx="4858476" cy="678353"/>
      </dsp:txXfrm>
    </dsp:sp>
    <dsp:sp modelId="{27CAD9CB-C1EA-452E-99CD-C42FED7F87CE}">
      <dsp:nvSpPr>
        <dsp:cNvPr id="0" name=""/>
        <dsp:cNvSpPr/>
      </dsp:nvSpPr>
      <dsp:spPr>
        <a:xfrm>
          <a:off x="0" y="2545419"/>
          <a:ext cx="5641974" cy="67835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64BAF3-133F-4D71-BB5D-0F6DFE42CBA7}">
      <dsp:nvSpPr>
        <dsp:cNvPr id="0" name=""/>
        <dsp:cNvSpPr/>
      </dsp:nvSpPr>
      <dsp:spPr>
        <a:xfrm>
          <a:off x="205202" y="2698048"/>
          <a:ext cx="373094" cy="373094"/>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9A5B8A2-E262-48F5-8C2C-E5A026AA108E}">
      <dsp:nvSpPr>
        <dsp:cNvPr id="0" name=""/>
        <dsp:cNvSpPr/>
      </dsp:nvSpPr>
      <dsp:spPr>
        <a:xfrm>
          <a:off x="783498" y="2545419"/>
          <a:ext cx="4858476" cy="678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792" tIns="71792" rIns="71792" bIns="71792" numCol="1" spcCol="1270" anchor="ctr" anchorCtr="0">
          <a:noAutofit/>
        </a:bodyPr>
        <a:lstStyle/>
        <a:p>
          <a:pPr marL="0" lvl="0" indent="0" algn="l" defTabSz="844550">
            <a:lnSpc>
              <a:spcPct val="100000"/>
            </a:lnSpc>
            <a:spcBef>
              <a:spcPct val="0"/>
            </a:spcBef>
            <a:spcAft>
              <a:spcPct val="35000"/>
            </a:spcAft>
            <a:buNone/>
          </a:pPr>
          <a:r>
            <a:rPr lang="en-US" sz="1900" kern="1200"/>
            <a:t>History has shown that we will count more ballots after Election Day than on Election Night. </a:t>
          </a:r>
        </a:p>
      </dsp:txBody>
      <dsp:txXfrm>
        <a:off x="783498" y="2545419"/>
        <a:ext cx="4858476" cy="678353"/>
      </dsp:txXfrm>
    </dsp:sp>
    <dsp:sp modelId="{9BEF9D65-9FA6-4418-BB30-0EE3B66B27AA}">
      <dsp:nvSpPr>
        <dsp:cNvPr id="0" name=""/>
        <dsp:cNvSpPr/>
      </dsp:nvSpPr>
      <dsp:spPr>
        <a:xfrm>
          <a:off x="0" y="3393361"/>
          <a:ext cx="5641974" cy="67835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630A8F-5DCA-4D16-B7D7-0B8C899E50F5}">
      <dsp:nvSpPr>
        <dsp:cNvPr id="0" name=""/>
        <dsp:cNvSpPr/>
      </dsp:nvSpPr>
      <dsp:spPr>
        <a:xfrm>
          <a:off x="205202" y="3545991"/>
          <a:ext cx="373094" cy="373094"/>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C45C234-4923-4C85-9924-5205C3FACB72}">
      <dsp:nvSpPr>
        <dsp:cNvPr id="0" name=""/>
        <dsp:cNvSpPr/>
      </dsp:nvSpPr>
      <dsp:spPr>
        <a:xfrm>
          <a:off x="783498" y="3393361"/>
          <a:ext cx="4858476" cy="678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792" tIns="71792" rIns="71792" bIns="71792" numCol="1" spcCol="1270" anchor="ctr" anchorCtr="0">
          <a:noAutofit/>
        </a:bodyPr>
        <a:lstStyle/>
        <a:p>
          <a:pPr marL="0" lvl="0" indent="0" algn="l" defTabSz="844550">
            <a:lnSpc>
              <a:spcPct val="100000"/>
            </a:lnSpc>
            <a:spcBef>
              <a:spcPct val="0"/>
            </a:spcBef>
            <a:spcAft>
              <a:spcPct val="35000"/>
            </a:spcAft>
            <a:buNone/>
          </a:pPr>
          <a:r>
            <a:rPr lang="en-US" sz="1900" kern="1200"/>
            <a:t>So no victory parties yet! Results are NOT final until all votes are counted, audited, and verified. </a:t>
          </a:r>
        </a:p>
      </dsp:txBody>
      <dsp:txXfrm>
        <a:off x="783498" y="3393361"/>
        <a:ext cx="4858476" cy="678353"/>
      </dsp:txXfrm>
    </dsp:sp>
    <dsp:sp modelId="{3A829EBD-1CB6-42BD-A8D5-48FE12CA9F25}">
      <dsp:nvSpPr>
        <dsp:cNvPr id="0" name=""/>
        <dsp:cNvSpPr/>
      </dsp:nvSpPr>
      <dsp:spPr>
        <a:xfrm>
          <a:off x="0" y="4241304"/>
          <a:ext cx="5641974" cy="67835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5F17B0-77AF-48D1-887B-0461B3CC62AD}">
      <dsp:nvSpPr>
        <dsp:cNvPr id="0" name=""/>
        <dsp:cNvSpPr/>
      </dsp:nvSpPr>
      <dsp:spPr>
        <a:xfrm>
          <a:off x="205202" y="4393933"/>
          <a:ext cx="373094" cy="37309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38B8BB9-A699-40A1-A2DB-62CEDFB70A32}">
      <dsp:nvSpPr>
        <dsp:cNvPr id="0" name=""/>
        <dsp:cNvSpPr/>
      </dsp:nvSpPr>
      <dsp:spPr>
        <a:xfrm>
          <a:off x="783498" y="4241304"/>
          <a:ext cx="4858476" cy="678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792" tIns="71792" rIns="71792" bIns="71792" numCol="1" spcCol="1270" anchor="ctr" anchorCtr="0">
          <a:noAutofit/>
        </a:bodyPr>
        <a:lstStyle/>
        <a:p>
          <a:pPr marL="0" lvl="0" indent="0" algn="l" defTabSz="844550">
            <a:lnSpc>
              <a:spcPct val="100000"/>
            </a:lnSpc>
            <a:spcBef>
              <a:spcPct val="0"/>
            </a:spcBef>
            <a:spcAft>
              <a:spcPct val="35000"/>
            </a:spcAft>
            <a:buNone/>
          </a:pPr>
          <a:r>
            <a:rPr lang="en-US" sz="1900" kern="1200"/>
            <a:t>Election officials are big fans of big margins!!</a:t>
          </a:r>
        </a:p>
      </dsp:txBody>
      <dsp:txXfrm>
        <a:off x="783498" y="4241304"/>
        <a:ext cx="4858476" cy="67835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5586B75A-687E-405C-8A0B-8D00578BA2C3}" type="datetimeFigureOut">
              <a:rPr lang="en-US" smtClean="0"/>
              <a:pPr/>
              <a:t>8/6/2020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22739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8/6/2020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649130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8/6/2020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9747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8/6/2020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528525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8/6/2020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5605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586B75A-687E-405C-8A0B-8D00578BA2C3}" type="datetimeFigureOut">
              <a:rPr lang="en-US" smtClean="0"/>
              <a:pPr/>
              <a:t>8/6/2020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60045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8/6/2020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528066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586B75A-687E-405C-8A0B-8D00578BA2C3}" type="datetimeFigureOut">
              <a:rPr lang="en-US" smtClean="0"/>
              <a:pPr/>
              <a:t>8/6/2020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94292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86B75A-687E-405C-8A0B-8D00578BA2C3}" type="datetimeFigureOut">
              <a:rPr lang="en-US" smtClean="0"/>
              <a:pPr/>
              <a:t>8/6/2020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83900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8/6/2020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664851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8/6/2020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9671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5586B75A-687E-405C-8A0B-8D00578BA2C3}" type="datetimeFigureOut">
              <a:rPr lang="en-US" smtClean="0"/>
              <a:pPr/>
              <a:t>8/6/2020</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smtClean="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4593593"/>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hf sldNum="0"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peoplemattersglobal.com/article/c-suite/how-are-organizations-around-the-world-responding-to-covid-19-25072" TargetMode="External"/><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8.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47.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www.votescount.us/" TargetMode="External"/><Relationship Id="rId2" Type="http://schemas.openxmlformats.org/officeDocument/2006/relationships/hyperlink" Target="mailto:Gail.Pellerin@santacruzcounty.us" TargetMode="External"/><Relationship Id="rId1" Type="http://schemas.openxmlformats.org/officeDocument/2006/relationships/slideLayout" Target="../slideLayouts/slideLayout2.xml"/><Relationship Id="rId4" Type="http://schemas.openxmlformats.org/officeDocument/2006/relationships/image" Target="../media/image73.jp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BC736F-FD1E-4980-876D-E5C38773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D98EE46-797C-45B8-8337-491B94E058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83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53D8F1-57E5-4F02-B234-D6558E6E1461}"/>
              </a:ext>
            </a:extLst>
          </p:cNvPr>
          <p:cNvSpPr>
            <a:spLocks noGrp="1"/>
          </p:cNvSpPr>
          <p:nvPr>
            <p:ph type="ctrTitle"/>
          </p:nvPr>
        </p:nvSpPr>
        <p:spPr>
          <a:xfrm>
            <a:off x="634501" y="640080"/>
            <a:ext cx="4019429" cy="3339348"/>
          </a:xfrm>
        </p:spPr>
        <p:txBody>
          <a:bodyPr anchor="b">
            <a:normAutofit/>
          </a:bodyPr>
          <a:lstStyle/>
          <a:p>
            <a:r>
              <a:rPr lang="en-US" sz="4400" dirty="0">
                <a:solidFill>
                  <a:srgbClr val="FFFFFF"/>
                </a:solidFill>
              </a:rPr>
              <a:t>Voting Matters</a:t>
            </a:r>
          </a:p>
        </p:txBody>
      </p:sp>
      <p:sp>
        <p:nvSpPr>
          <p:cNvPr id="3" name="Subtitle 2">
            <a:extLst>
              <a:ext uri="{FF2B5EF4-FFF2-40B4-BE49-F238E27FC236}">
                <a16:creationId xmlns:a16="http://schemas.microsoft.com/office/drawing/2014/main" id="{4884D0CD-7E05-4A61-B4D9-86D02D500C18}"/>
              </a:ext>
            </a:extLst>
          </p:cNvPr>
          <p:cNvSpPr>
            <a:spLocks noGrp="1"/>
          </p:cNvSpPr>
          <p:nvPr>
            <p:ph type="subTitle" idx="1"/>
          </p:nvPr>
        </p:nvSpPr>
        <p:spPr>
          <a:xfrm>
            <a:off x="638921" y="4315017"/>
            <a:ext cx="4015009" cy="1893939"/>
          </a:xfrm>
        </p:spPr>
        <p:txBody>
          <a:bodyPr anchor="t">
            <a:normAutofit/>
          </a:bodyPr>
          <a:lstStyle/>
          <a:p>
            <a:pPr algn="r"/>
            <a:r>
              <a:rPr lang="en-US" sz="1600" dirty="0">
                <a:solidFill>
                  <a:srgbClr val="FFFFFF"/>
                </a:solidFill>
              </a:rPr>
              <a:t>Thursday, August 6, 2020</a:t>
            </a:r>
          </a:p>
          <a:p>
            <a:pPr algn="r"/>
            <a:r>
              <a:rPr lang="en-US" sz="1600" dirty="0">
                <a:solidFill>
                  <a:srgbClr val="FFFFFF"/>
                </a:solidFill>
              </a:rPr>
              <a:t>Gail L. Pellerin, County Clerk</a:t>
            </a:r>
            <a:br>
              <a:rPr lang="en-US" sz="1600" dirty="0">
                <a:solidFill>
                  <a:srgbClr val="FFFFFF"/>
                </a:solidFill>
              </a:rPr>
            </a:br>
            <a:r>
              <a:rPr lang="en-US" sz="1600" dirty="0">
                <a:solidFill>
                  <a:srgbClr val="FFFFFF"/>
                </a:solidFill>
              </a:rPr>
              <a:t>831-454-2419 *  info@votescount.us</a:t>
            </a:r>
          </a:p>
        </p:txBody>
      </p:sp>
      <p:cxnSp>
        <p:nvCxnSpPr>
          <p:cNvPr id="12" name="Straight Connector 11">
            <a:extLst>
              <a:ext uri="{FF2B5EF4-FFF2-40B4-BE49-F238E27FC236}">
                <a16:creationId xmlns:a16="http://schemas.microsoft.com/office/drawing/2014/main" id="{4E4CA735-62CB-4665-AA7D-4A259E3F7CE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39130" y="4156010"/>
            <a:ext cx="356616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3915B512-930A-40F0-82A6-4895B71A9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396" y="0"/>
            <a:ext cx="6909991" cy="6858000"/>
          </a:xfrm>
          <a:prstGeom prst="rect">
            <a:avLst/>
          </a:prstGeom>
          <a:blipFill dpi="0" rotWithShape="1">
            <a:blip r:embed="rId2">
              <a:duotone>
                <a:schemeClr val="accent1">
                  <a:shade val="45000"/>
                  <a:satMod val="135000"/>
                </a:schemeClr>
                <a:prstClr val="white"/>
              </a:duotone>
            </a:blip>
            <a:srcRect/>
            <a:tile tx="6350" ty="-101600" sx="70000" sy="7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prstClr val="white"/>
              </a:solidFill>
            </a:endParaRPr>
          </a:p>
        </p:txBody>
      </p:sp>
    </p:spTree>
    <p:extLst>
      <p:ext uri="{BB962C8B-B14F-4D97-AF65-F5344CB8AC3E}">
        <p14:creationId xmlns:p14="http://schemas.microsoft.com/office/powerpoint/2010/main" val="3235608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422F06-6017-4361-8872-E0E2CEB2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D301BF-2231-448A-81FB-6ED27184E2B0}"/>
              </a:ext>
            </a:extLst>
          </p:cNvPr>
          <p:cNvSpPr>
            <a:spLocks noGrp="1"/>
          </p:cNvSpPr>
          <p:nvPr>
            <p:ph type="title"/>
          </p:nvPr>
        </p:nvSpPr>
        <p:spPr>
          <a:xfrm>
            <a:off x="643468" y="643467"/>
            <a:ext cx="3415612" cy="5571066"/>
          </a:xfrm>
        </p:spPr>
        <p:txBody>
          <a:bodyPr>
            <a:normAutofit/>
          </a:bodyPr>
          <a:lstStyle/>
          <a:p>
            <a:r>
              <a:rPr lang="en-US" dirty="0">
                <a:solidFill>
                  <a:srgbClr val="FFFFFF"/>
                </a:solidFill>
              </a:rPr>
              <a:t>Easiest types of fraud</a:t>
            </a:r>
          </a:p>
        </p:txBody>
      </p:sp>
      <p:graphicFrame>
        <p:nvGraphicFramePr>
          <p:cNvPr id="6" name="Content Placeholder 2">
            <a:extLst>
              <a:ext uri="{FF2B5EF4-FFF2-40B4-BE49-F238E27FC236}">
                <a16:creationId xmlns:a16="http://schemas.microsoft.com/office/drawing/2014/main" id="{469429C1-83DE-43B7-B93B-17A58F408737}"/>
              </a:ext>
            </a:extLst>
          </p:cNvPr>
          <p:cNvGraphicFramePr>
            <a:graphicFrameLocks noGrp="1"/>
          </p:cNvGraphicFramePr>
          <p:nvPr>
            <p:ph idx="1"/>
            <p:extLst>
              <p:ext uri="{D42A27DB-BD31-4B8C-83A1-F6EECF244321}">
                <p14:modId xmlns:p14="http://schemas.microsoft.com/office/powerpoint/2010/main" val="3894262906"/>
              </p:ext>
            </p:extLst>
          </p:nvPr>
        </p:nvGraphicFramePr>
        <p:xfrm>
          <a:off x="5603875" y="954088"/>
          <a:ext cx="5641975" cy="4921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49646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90113-7E33-4A49-8199-447FEDD9E3E9}"/>
              </a:ext>
            </a:extLst>
          </p:cNvPr>
          <p:cNvSpPr>
            <a:spLocks noGrp="1"/>
          </p:cNvSpPr>
          <p:nvPr>
            <p:ph type="title"/>
          </p:nvPr>
        </p:nvSpPr>
        <p:spPr>
          <a:xfrm>
            <a:off x="1024128" y="585216"/>
            <a:ext cx="8018272" cy="1499616"/>
          </a:xfrm>
        </p:spPr>
        <p:txBody>
          <a:bodyPr>
            <a:normAutofit/>
          </a:bodyPr>
          <a:lstStyle/>
          <a:p>
            <a:r>
              <a:rPr lang="en-US"/>
              <a:t>voting by mail in the US</a:t>
            </a:r>
            <a:endParaRPr lang="en-US" dirty="0"/>
          </a:p>
        </p:txBody>
      </p:sp>
      <p:sp>
        <p:nvSpPr>
          <p:cNvPr id="12" name="Content Placeholder 2">
            <a:extLst>
              <a:ext uri="{FF2B5EF4-FFF2-40B4-BE49-F238E27FC236}">
                <a16:creationId xmlns:a16="http://schemas.microsoft.com/office/drawing/2014/main" id="{31F1C7A1-AF32-469E-94A6-C5A5CA8A5845}"/>
              </a:ext>
            </a:extLst>
          </p:cNvPr>
          <p:cNvSpPr>
            <a:spLocks noGrp="1"/>
          </p:cNvSpPr>
          <p:nvPr>
            <p:ph idx="1"/>
          </p:nvPr>
        </p:nvSpPr>
        <p:spPr>
          <a:xfrm>
            <a:off x="1024128" y="2286000"/>
            <a:ext cx="8018271" cy="4023360"/>
          </a:xfrm>
        </p:spPr>
        <p:txBody>
          <a:bodyPr>
            <a:normAutofit/>
          </a:bodyPr>
          <a:lstStyle/>
          <a:p>
            <a:r>
              <a:rPr lang="en-US" sz="2000" dirty="0"/>
              <a:t>29 states plus DC already have some form of “no-excuse” laws which allows voters to request and receive ballots by mail. </a:t>
            </a:r>
          </a:p>
          <a:p>
            <a:r>
              <a:rPr lang="en-US" sz="2000" dirty="0"/>
              <a:t>Colorado, Hawaii, Oregon, Utah, and Washington hold all elections by mail.</a:t>
            </a:r>
          </a:p>
          <a:p>
            <a:r>
              <a:rPr lang="en-US" sz="2000" dirty="0"/>
              <a:t>Three quarters of votes are by mail in Arizona, California, and Montana.</a:t>
            </a:r>
          </a:p>
          <a:p>
            <a:r>
              <a:rPr lang="en-US" sz="2000" dirty="0"/>
              <a:t>California will have all mail in November. </a:t>
            </a:r>
          </a:p>
          <a:p>
            <a:r>
              <a:rPr lang="en-US" sz="2000" dirty="0"/>
              <a:t>New Hampshire and Michigan have eased their vote-by-mail requirements. </a:t>
            </a:r>
          </a:p>
          <a:p>
            <a:r>
              <a:rPr lang="en-US" sz="2000" dirty="0"/>
              <a:t>16 states require a reason to get a ballot in the mail, and 8 of those states say that fear of getting COVID-19 is not a valid reason.</a:t>
            </a:r>
          </a:p>
          <a:p>
            <a:endParaRPr lang="en-US" sz="2000" dirty="0"/>
          </a:p>
          <a:p>
            <a:pPr marL="0" indent="0">
              <a:buNone/>
            </a:pPr>
            <a:endParaRPr lang="en-US" sz="2000" dirty="0"/>
          </a:p>
        </p:txBody>
      </p:sp>
      <p:sp>
        <p:nvSpPr>
          <p:cNvPr id="13" name="Rectangle 7">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5601"/>
            <a:ext cx="228692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9">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4394539"/>
            <a:ext cx="228692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7699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21E38-606F-4208-8575-968E24BDE7CD}"/>
              </a:ext>
            </a:extLst>
          </p:cNvPr>
          <p:cNvSpPr>
            <a:spLocks noGrp="1"/>
          </p:cNvSpPr>
          <p:nvPr>
            <p:ph type="title"/>
          </p:nvPr>
        </p:nvSpPr>
        <p:spPr>
          <a:xfrm>
            <a:off x="1024128" y="585216"/>
            <a:ext cx="9720072" cy="1499616"/>
          </a:xfrm>
        </p:spPr>
        <p:txBody>
          <a:bodyPr>
            <a:normAutofit/>
          </a:bodyPr>
          <a:lstStyle/>
          <a:p>
            <a:r>
              <a:rPr lang="en-US" dirty="0"/>
              <a:t>They said it so well</a:t>
            </a:r>
          </a:p>
        </p:txBody>
      </p:sp>
      <p:graphicFrame>
        <p:nvGraphicFramePr>
          <p:cNvPr id="5" name="Content Placeholder 2">
            <a:extLst>
              <a:ext uri="{FF2B5EF4-FFF2-40B4-BE49-F238E27FC236}">
                <a16:creationId xmlns:a16="http://schemas.microsoft.com/office/drawing/2014/main" id="{670BA77D-8FB8-49F9-9B62-6B3E689A2D2E}"/>
              </a:ext>
            </a:extLst>
          </p:cNvPr>
          <p:cNvGraphicFramePr>
            <a:graphicFrameLocks noGrp="1"/>
          </p:cNvGraphicFramePr>
          <p:nvPr>
            <p:ph idx="1"/>
            <p:extLst>
              <p:ext uri="{D42A27DB-BD31-4B8C-83A1-F6EECF244321}">
                <p14:modId xmlns:p14="http://schemas.microsoft.com/office/powerpoint/2010/main" val="1155928888"/>
              </p:ext>
            </p:extLst>
          </p:nvPr>
        </p:nvGraphicFramePr>
        <p:xfrm>
          <a:off x="1023938" y="2286000"/>
          <a:ext cx="9720262"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476341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F6DF7-D6BF-4636-8383-493AB8CA49E0}"/>
              </a:ext>
            </a:extLst>
          </p:cNvPr>
          <p:cNvSpPr>
            <a:spLocks noGrp="1"/>
          </p:cNvSpPr>
          <p:nvPr>
            <p:ph type="title"/>
          </p:nvPr>
        </p:nvSpPr>
        <p:spPr>
          <a:xfrm>
            <a:off x="1046019" y="942108"/>
            <a:ext cx="3256550" cy="4969113"/>
          </a:xfrm>
        </p:spPr>
        <p:txBody>
          <a:bodyPr anchor="ctr">
            <a:normAutofit/>
          </a:bodyPr>
          <a:lstStyle/>
          <a:p>
            <a:r>
              <a:rPr lang="en-US" dirty="0">
                <a:solidFill>
                  <a:schemeClr val="tx2">
                    <a:lumMod val="75000"/>
                  </a:schemeClr>
                </a:solidFill>
              </a:rPr>
              <a:t>How to return your ballot after voting from home</a:t>
            </a:r>
          </a:p>
        </p:txBody>
      </p:sp>
      <p:sp>
        <p:nvSpPr>
          <p:cNvPr id="3" name="Content Placeholder 2">
            <a:extLst>
              <a:ext uri="{FF2B5EF4-FFF2-40B4-BE49-F238E27FC236}">
                <a16:creationId xmlns:a16="http://schemas.microsoft.com/office/drawing/2014/main" id="{35618A06-0F7A-45AD-959A-7C2C79FF0250}"/>
              </a:ext>
            </a:extLst>
          </p:cNvPr>
          <p:cNvSpPr>
            <a:spLocks noGrp="1"/>
          </p:cNvSpPr>
          <p:nvPr>
            <p:ph idx="1"/>
          </p:nvPr>
        </p:nvSpPr>
        <p:spPr>
          <a:xfrm>
            <a:off x="4479722" y="379933"/>
            <a:ext cx="7024890" cy="6344717"/>
          </a:xfrm>
        </p:spPr>
        <p:txBody>
          <a:bodyPr anchor="ctr">
            <a:normAutofit/>
          </a:bodyPr>
          <a:lstStyle/>
          <a:p>
            <a:pPr marL="0" indent="0">
              <a:lnSpc>
                <a:spcPct val="90000"/>
              </a:lnSpc>
              <a:buNone/>
            </a:pPr>
            <a:r>
              <a:rPr lang="en-US" sz="1400" dirty="0">
                <a:solidFill>
                  <a:schemeClr val="tx2">
                    <a:lumMod val="75000"/>
                  </a:schemeClr>
                </a:solidFill>
              </a:rPr>
              <a:t>Voters may return their ballot in one of the following ways:</a:t>
            </a:r>
          </a:p>
          <a:p>
            <a:pPr lvl="0">
              <a:lnSpc>
                <a:spcPct val="90000"/>
              </a:lnSpc>
            </a:pPr>
            <a:r>
              <a:rPr lang="en-US" sz="1400" dirty="0">
                <a:solidFill>
                  <a:schemeClr val="tx2">
                    <a:lumMod val="75000"/>
                  </a:schemeClr>
                </a:solidFill>
              </a:rPr>
              <a:t>Drop it off at one of our 24-hour drop boxes </a:t>
            </a:r>
          </a:p>
          <a:p>
            <a:pPr lvl="1">
              <a:lnSpc>
                <a:spcPct val="90000"/>
              </a:lnSpc>
            </a:pPr>
            <a:r>
              <a:rPr lang="en-US" sz="1400" dirty="0">
                <a:solidFill>
                  <a:schemeClr val="tx2">
                    <a:lumMod val="75000"/>
                  </a:schemeClr>
                </a:solidFill>
              </a:rPr>
              <a:t>Aptos - Cabrillo College Parking lot R by the stadium</a:t>
            </a:r>
          </a:p>
          <a:p>
            <a:pPr lvl="1">
              <a:lnSpc>
                <a:spcPct val="90000"/>
              </a:lnSpc>
            </a:pPr>
            <a:r>
              <a:rPr lang="en-US" sz="1400" dirty="0">
                <a:solidFill>
                  <a:schemeClr val="tx2">
                    <a:lumMod val="75000"/>
                  </a:schemeClr>
                </a:solidFill>
              </a:rPr>
              <a:t>Aptos – Public Library, 7695 Soquel Dr.</a:t>
            </a:r>
          </a:p>
          <a:p>
            <a:pPr lvl="1">
              <a:lnSpc>
                <a:spcPct val="90000"/>
              </a:lnSpc>
            </a:pPr>
            <a:r>
              <a:rPr lang="en-US" sz="1400" dirty="0">
                <a:solidFill>
                  <a:schemeClr val="tx2">
                    <a:lumMod val="75000"/>
                  </a:schemeClr>
                </a:solidFill>
              </a:rPr>
              <a:t>Aptos - Polo Grounds near the dog park, 2255 Huntington Dr.</a:t>
            </a:r>
          </a:p>
          <a:p>
            <a:pPr lvl="1">
              <a:lnSpc>
                <a:spcPct val="90000"/>
              </a:lnSpc>
            </a:pPr>
            <a:r>
              <a:rPr lang="en-US" sz="1400" dirty="0">
                <a:solidFill>
                  <a:schemeClr val="tx2">
                    <a:lumMod val="75000"/>
                  </a:schemeClr>
                </a:solidFill>
              </a:rPr>
              <a:t>Ben Lomond - Highlands Park, 8500 Highway 9 </a:t>
            </a:r>
          </a:p>
          <a:p>
            <a:pPr lvl="1">
              <a:lnSpc>
                <a:spcPct val="90000"/>
              </a:lnSpc>
            </a:pPr>
            <a:r>
              <a:rPr lang="en-US" sz="1400" dirty="0">
                <a:solidFill>
                  <a:schemeClr val="tx2">
                    <a:lumMod val="75000"/>
                  </a:schemeClr>
                </a:solidFill>
              </a:rPr>
              <a:t>Capitola – 420 Capitola Ave in the City Hall parking lot</a:t>
            </a:r>
          </a:p>
          <a:p>
            <a:pPr lvl="1">
              <a:lnSpc>
                <a:spcPct val="90000"/>
              </a:lnSpc>
            </a:pPr>
            <a:r>
              <a:rPr lang="en-US" sz="1400" dirty="0">
                <a:solidFill>
                  <a:schemeClr val="tx2">
                    <a:lumMod val="75000"/>
                  </a:schemeClr>
                </a:solidFill>
              </a:rPr>
              <a:t>Felton - Covered Bridge Park at Mt. Hermon and Graham Hill Rd</a:t>
            </a:r>
          </a:p>
          <a:p>
            <a:pPr lvl="1">
              <a:lnSpc>
                <a:spcPct val="90000"/>
              </a:lnSpc>
            </a:pPr>
            <a:r>
              <a:rPr lang="en-US" sz="1400" dirty="0">
                <a:solidFill>
                  <a:schemeClr val="tx2">
                    <a:lumMod val="75000"/>
                  </a:schemeClr>
                </a:solidFill>
              </a:rPr>
              <a:t>Santa Cruz - 701 Ocean St in front of the County Government Center</a:t>
            </a:r>
          </a:p>
          <a:p>
            <a:pPr lvl="1">
              <a:lnSpc>
                <a:spcPct val="90000"/>
              </a:lnSpc>
            </a:pPr>
            <a:r>
              <a:rPr lang="en-US" sz="1400" dirty="0">
                <a:solidFill>
                  <a:schemeClr val="tx2">
                    <a:lumMod val="75000"/>
                  </a:schemeClr>
                </a:solidFill>
              </a:rPr>
              <a:t>Santa Cruz – 212 Church St in the public parking lot</a:t>
            </a:r>
          </a:p>
          <a:p>
            <a:pPr lvl="1">
              <a:lnSpc>
                <a:spcPct val="90000"/>
              </a:lnSpc>
            </a:pPr>
            <a:r>
              <a:rPr lang="en-US" sz="1400" dirty="0">
                <a:solidFill>
                  <a:schemeClr val="tx2">
                    <a:lumMod val="75000"/>
                  </a:schemeClr>
                </a:solidFill>
              </a:rPr>
              <a:t>Scotts Valley – 1 Civic Center Dr in the City Hall parking lot</a:t>
            </a:r>
          </a:p>
          <a:p>
            <a:pPr lvl="1">
              <a:lnSpc>
                <a:spcPct val="90000"/>
              </a:lnSpc>
            </a:pPr>
            <a:r>
              <a:rPr lang="en-US" sz="1400" dirty="0">
                <a:solidFill>
                  <a:schemeClr val="tx2">
                    <a:lumMod val="75000"/>
                  </a:schemeClr>
                </a:solidFill>
              </a:rPr>
              <a:t>Watsonville – 316 Rodriguez St in the municipal public parking lot 14</a:t>
            </a:r>
          </a:p>
          <a:p>
            <a:pPr lvl="1">
              <a:lnSpc>
                <a:spcPct val="90000"/>
              </a:lnSpc>
            </a:pPr>
            <a:r>
              <a:rPr lang="en-US" sz="1400" dirty="0">
                <a:solidFill>
                  <a:schemeClr val="tx2">
                    <a:lumMod val="75000"/>
                  </a:schemeClr>
                </a:solidFill>
              </a:rPr>
              <a:t>Watsonville – 1432 Freedom Blvd parking lot</a:t>
            </a:r>
          </a:p>
          <a:p>
            <a:pPr lvl="1">
              <a:lnSpc>
                <a:spcPct val="90000"/>
              </a:lnSpc>
            </a:pPr>
            <a:r>
              <a:rPr lang="en-US" sz="1400" dirty="0">
                <a:solidFill>
                  <a:schemeClr val="tx2">
                    <a:lumMod val="75000"/>
                  </a:schemeClr>
                </a:solidFill>
              </a:rPr>
              <a:t>UCSC Quarry Plaza</a:t>
            </a:r>
          </a:p>
          <a:p>
            <a:pPr lvl="1">
              <a:lnSpc>
                <a:spcPct val="90000"/>
              </a:lnSpc>
            </a:pPr>
            <a:r>
              <a:rPr lang="en-US" sz="1400" dirty="0">
                <a:solidFill>
                  <a:schemeClr val="tx2">
                    <a:lumMod val="75000"/>
                  </a:schemeClr>
                </a:solidFill>
              </a:rPr>
              <a:t>We will add three more drive-up drop off boxes for November.</a:t>
            </a:r>
          </a:p>
          <a:p>
            <a:pPr lvl="0">
              <a:lnSpc>
                <a:spcPct val="90000"/>
              </a:lnSpc>
            </a:pPr>
            <a:r>
              <a:rPr lang="en-US" sz="1400" dirty="0">
                <a:solidFill>
                  <a:schemeClr val="tx2">
                    <a:lumMod val="75000"/>
                  </a:schemeClr>
                </a:solidFill>
              </a:rPr>
              <a:t>Return it in person before and including Election Day at the County Elections Office or any of the City Clerks’ Offices.</a:t>
            </a:r>
          </a:p>
          <a:p>
            <a:pPr lvl="0">
              <a:lnSpc>
                <a:spcPct val="90000"/>
              </a:lnSpc>
            </a:pPr>
            <a:r>
              <a:rPr lang="en-US" sz="1400" dirty="0">
                <a:solidFill>
                  <a:schemeClr val="tx2">
                    <a:lumMod val="75000"/>
                  </a:schemeClr>
                </a:solidFill>
              </a:rPr>
              <a:t>Return it to a voting location open Saturday, Oct. 31 to Tuesday, Nov. 3.</a:t>
            </a:r>
          </a:p>
          <a:p>
            <a:pPr lvl="0">
              <a:lnSpc>
                <a:spcPct val="90000"/>
              </a:lnSpc>
            </a:pPr>
            <a:r>
              <a:rPr lang="en-US" sz="1400" dirty="0">
                <a:solidFill>
                  <a:schemeClr val="tx2">
                    <a:lumMod val="75000"/>
                  </a:schemeClr>
                </a:solidFill>
              </a:rPr>
              <a:t>Mail it so it is received on time – ballots postmarked on or before Election Day and received by November 20, 17 days after the election, will be considered received on time.  </a:t>
            </a:r>
          </a:p>
          <a:p>
            <a:pPr lvl="0">
              <a:lnSpc>
                <a:spcPct val="90000"/>
              </a:lnSpc>
            </a:pPr>
            <a:r>
              <a:rPr lang="en-US" sz="1800" dirty="0">
                <a:solidFill>
                  <a:schemeClr val="tx2">
                    <a:lumMod val="75000"/>
                  </a:schemeClr>
                </a:solidFill>
                <a:highlight>
                  <a:srgbClr val="FFFF00"/>
                </a:highlight>
              </a:rPr>
              <a:t>Any California voter can return their ballot to any drop box or voting location in the state of California.</a:t>
            </a:r>
          </a:p>
          <a:p>
            <a:pPr>
              <a:lnSpc>
                <a:spcPct val="90000"/>
              </a:lnSpc>
            </a:pPr>
            <a:endParaRPr lang="en-US" sz="1000" dirty="0">
              <a:solidFill>
                <a:schemeClr val="tx2">
                  <a:lumMod val="75000"/>
                </a:schemeClr>
              </a:solidFill>
            </a:endParaRPr>
          </a:p>
        </p:txBody>
      </p:sp>
    </p:spTree>
    <p:extLst>
      <p:ext uri="{BB962C8B-B14F-4D97-AF65-F5344CB8AC3E}">
        <p14:creationId xmlns:p14="http://schemas.microsoft.com/office/powerpoint/2010/main" val="3554525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FAE1107-CEC3-4041-8BAA-CDB6F6759B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47AB7C-1CFB-494F-A9BC-702A8435AF6C}"/>
              </a:ext>
            </a:extLst>
          </p:cNvPr>
          <p:cNvSpPr>
            <a:spLocks noGrp="1"/>
          </p:cNvSpPr>
          <p:nvPr>
            <p:ph type="title"/>
          </p:nvPr>
        </p:nvSpPr>
        <p:spPr>
          <a:xfrm>
            <a:off x="1124619" y="489991"/>
            <a:ext cx="3678595" cy="2862807"/>
          </a:xfrm>
        </p:spPr>
        <p:txBody>
          <a:bodyPr>
            <a:noAutofit/>
          </a:bodyPr>
          <a:lstStyle/>
          <a:p>
            <a:r>
              <a:rPr lang="en-US" sz="3600" dirty="0">
                <a:solidFill>
                  <a:srgbClr val="FFFFFF"/>
                </a:solidFill>
              </a:rPr>
              <a:t>Most ballot drop boxes are accessible 24/7 and you don’t have to leave your car!</a:t>
            </a:r>
          </a:p>
        </p:txBody>
      </p:sp>
      <p:cxnSp>
        <p:nvCxnSpPr>
          <p:cNvPr id="14" name="Straight Connector 13">
            <a:extLst>
              <a:ext uri="{FF2B5EF4-FFF2-40B4-BE49-F238E27FC236}">
                <a16:creationId xmlns:a16="http://schemas.microsoft.com/office/drawing/2014/main" id="{1AEA88FB-F5DD-45CE-AAE1-7B33D0ABDD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sign on the side of a dirt field&#10;&#10;Description automatically generated">
            <a:extLst>
              <a:ext uri="{FF2B5EF4-FFF2-40B4-BE49-F238E27FC236}">
                <a16:creationId xmlns:a16="http://schemas.microsoft.com/office/drawing/2014/main" id="{E5FFB387-0467-423B-AEDC-6B3EFFE1C840}"/>
              </a:ext>
            </a:extLst>
          </p:cNvPr>
          <p:cNvPicPr>
            <a:picLocks noChangeAspect="1"/>
          </p:cNvPicPr>
          <p:nvPr/>
        </p:nvPicPr>
        <p:blipFill>
          <a:blip r:embed="rId2"/>
          <a:stretch>
            <a:fillRect/>
          </a:stretch>
        </p:blipFill>
        <p:spPr>
          <a:xfrm>
            <a:off x="6732270" y="640080"/>
            <a:ext cx="4183380" cy="5577840"/>
          </a:xfrm>
          <a:prstGeom prst="rect">
            <a:avLst/>
          </a:prstGeom>
        </p:spPr>
      </p:pic>
    </p:spTree>
    <p:extLst>
      <p:ext uri="{BB962C8B-B14F-4D97-AF65-F5344CB8AC3E}">
        <p14:creationId xmlns:p14="http://schemas.microsoft.com/office/powerpoint/2010/main" val="41599637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3F3CA-5670-4165-ACA7-7E0969BA9FEE}"/>
              </a:ext>
            </a:extLst>
          </p:cNvPr>
          <p:cNvSpPr>
            <a:spLocks noGrp="1"/>
          </p:cNvSpPr>
          <p:nvPr>
            <p:ph type="title"/>
          </p:nvPr>
        </p:nvSpPr>
        <p:spPr>
          <a:xfrm>
            <a:off x="1184277" y="623776"/>
            <a:ext cx="3802276" cy="5256371"/>
          </a:xfrm>
        </p:spPr>
        <p:txBody>
          <a:bodyPr vert="horz" lIns="91440" tIns="45720" rIns="91440" bIns="45720" rtlCol="0" anchor="ctr">
            <a:normAutofit/>
          </a:bodyPr>
          <a:lstStyle/>
          <a:p>
            <a:r>
              <a:rPr lang="en-US" sz="4800" kern="1200" dirty="0">
                <a:solidFill>
                  <a:schemeClr val="tx1"/>
                </a:solidFill>
                <a:latin typeface="+mj-lt"/>
                <a:ea typeface="+mj-ea"/>
                <a:cs typeface="+mj-cs"/>
              </a:rPr>
              <a:t>Be an informed voter. </a:t>
            </a:r>
            <a:br>
              <a:rPr lang="en-US" sz="4800" kern="1200" dirty="0">
                <a:solidFill>
                  <a:schemeClr val="tx1"/>
                </a:solidFill>
                <a:latin typeface="+mj-lt"/>
                <a:ea typeface="+mj-ea"/>
                <a:cs typeface="+mj-cs"/>
              </a:rPr>
            </a:br>
            <a:br>
              <a:rPr lang="en-US" sz="4800" kern="1200" dirty="0">
                <a:solidFill>
                  <a:schemeClr val="tx1"/>
                </a:solidFill>
                <a:latin typeface="+mj-lt"/>
                <a:ea typeface="+mj-ea"/>
                <a:cs typeface="+mj-cs"/>
              </a:rPr>
            </a:br>
            <a:r>
              <a:rPr lang="en-US" sz="4800" kern="1200" dirty="0">
                <a:solidFill>
                  <a:schemeClr val="tx1"/>
                </a:solidFill>
                <a:latin typeface="+mj-lt"/>
                <a:ea typeface="+mj-ea"/>
                <a:cs typeface="+mj-cs"/>
              </a:rPr>
              <a:t>It’s 3 easy steps.</a:t>
            </a:r>
          </a:p>
        </p:txBody>
      </p:sp>
      <p:graphicFrame>
        <p:nvGraphicFramePr>
          <p:cNvPr id="5" name="Content Placeholder 2">
            <a:extLst>
              <a:ext uri="{FF2B5EF4-FFF2-40B4-BE49-F238E27FC236}">
                <a16:creationId xmlns:a16="http://schemas.microsoft.com/office/drawing/2014/main" id="{BD9BE454-6F90-45EF-86D9-EB468C02083A}"/>
              </a:ext>
            </a:extLst>
          </p:cNvPr>
          <p:cNvGraphicFramePr>
            <a:graphicFrameLocks noGrp="1"/>
          </p:cNvGraphicFramePr>
          <p:nvPr>
            <p:ph idx="1"/>
            <p:extLst>
              <p:ext uri="{D42A27DB-BD31-4B8C-83A1-F6EECF244321}">
                <p14:modId xmlns:p14="http://schemas.microsoft.com/office/powerpoint/2010/main" val="3367933517"/>
              </p:ext>
            </p:extLst>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628372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10F76-E96D-4A30-9A7C-BF455A8C7D8C}"/>
              </a:ext>
            </a:extLst>
          </p:cNvPr>
          <p:cNvSpPr>
            <a:spLocks noGrp="1"/>
          </p:cNvSpPr>
          <p:nvPr>
            <p:ph type="title"/>
          </p:nvPr>
        </p:nvSpPr>
        <p:spPr>
          <a:xfrm>
            <a:off x="1024128" y="585216"/>
            <a:ext cx="9720072" cy="1499616"/>
          </a:xfrm>
        </p:spPr>
        <p:txBody>
          <a:bodyPr>
            <a:normAutofit/>
          </a:bodyPr>
          <a:lstStyle/>
          <a:p>
            <a:r>
              <a:rPr lang="en-US"/>
              <a:t>Voter Registration</a:t>
            </a:r>
          </a:p>
        </p:txBody>
      </p:sp>
      <p:graphicFrame>
        <p:nvGraphicFramePr>
          <p:cNvPr id="14" name="Content Placeholder 2">
            <a:extLst>
              <a:ext uri="{FF2B5EF4-FFF2-40B4-BE49-F238E27FC236}">
                <a16:creationId xmlns:a16="http://schemas.microsoft.com/office/drawing/2014/main" id="{C489CEEB-94FC-424C-B318-4DBDC56EBDBA}"/>
              </a:ext>
            </a:extLst>
          </p:cNvPr>
          <p:cNvGraphicFramePr>
            <a:graphicFrameLocks noGrp="1"/>
          </p:cNvGraphicFramePr>
          <p:nvPr>
            <p:ph idx="1"/>
            <p:extLst>
              <p:ext uri="{D42A27DB-BD31-4B8C-83A1-F6EECF244321}">
                <p14:modId xmlns:p14="http://schemas.microsoft.com/office/powerpoint/2010/main" val="3857016525"/>
              </p:ext>
            </p:extLst>
          </p:nvPr>
        </p:nvGraphicFramePr>
        <p:xfrm>
          <a:off x="1023938" y="2286000"/>
          <a:ext cx="9720262"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818420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9FD8D-8AF6-4E46-B650-CA682D51738D}"/>
              </a:ext>
            </a:extLst>
          </p:cNvPr>
          <p:cNvSpPr>
            <a:spLocks noGrp="1"/>
          </p:cNvSpPr>
          <p:nvPr>
            <p:ph type="title"/>
          </p:nvPr>
        </p:nvSpPr>
        <p:spPr/>
        <p:txBody>
          <a:bodyPr>
            <a:normAutofit/>
          </a:bodyPr>
          <a:lstStyle/>
          <a:p>
            <a:r>
              <a:rPr lang="en-US" dirty="0"/>
              <a:t>Current Voter Registration numbers for Santa Cruz County</a:t>
            </a:r>
          </a:p>
        </p:txBody>
      </p:sp>
      <p:pic>
        <p:nvPicPr>
          <p:cNvPr id="4" name="Content Placeholder 3">
            <a:extLst>
              <a:ext uri="{FF2B5EF4-FFF2-40B4-BE49-F238E27FC236}">
                <a16:creationId xmlns:a16="http://schemas.microsoft.com/office/drawing/2014/main" id="{95A9716D-DC5B-4FFD-AE9D-2C48AE479866}"/>
              </a:ext>
            </a:extLst>
          </p:cNvPr>
          <p:cNvPicPr>
            <a:picLocks noGrp="1" noChangeAspect="1"/>
          </p:cNvPicPr>
          <p:nvPr>
            <p:ph idx="1"/>
          </p:nvPr>
        </p:nvPicPr>
        <p:blipFill>
          <a:blip r:embed="rId2"/>
          <a:srcRect/>
          <a:stretch/>
        </p:blipFill>
        <p:spPr>
          <a:xfrm>
            <a:off x="1125415" y="2392823"/>
            <a:ext cx="9689416" cy="2785846"/>
          </a:xfrm>
          <a:prstGeom prst="rect">
            <a:avLst/>
          </a:prstGeom>
        </p:spPr>
      </p:pic>
    </p:spTree>
    <p:extLst>
      <p:ext uri="{BB962C8B-B14F-4D97-AF65-F5344CB8AC3E}">
        <p14:creationId xmlns:p14="http://schemas.microsoft.com/office/powerpoint/2010/main" val="41834846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0890400-BB8B-4A44-AB63-65C7CA223E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570551-5CB1-486D-9225-84B14E05F7D2}"/>
              </a:ext>
            </a:extLst>
          </p:cNvPr>
          <p:cNvSpPr>
            <a:spLocks noGrp="1"/>
          </p:cNvSpPr>
          <p:nvPr>
            <p:ph type="title"/>
          </p:nvPr>
        </p:nvSpPr>
        <p:spPr>
          <a:xfrm>
            <a:off x="964788" y="804333"/>
            <a:ext cx="3391900" cy="5249334"/>
          </a:xfrm>
        </p:spPr>
        <p:txBody>
          <a:bodyPr>
            <a:normAutofit/>
          </a:bodyPr>
          <a:lstStyle/>
          <a:p>
            <a:pPr algn="r"/>
            <a:r>
              <a:rPr lang="en-US" dirty="0"/>
              <a:t>Key Dates and Deadlines</a:t>
            </a:r>
            <a:endParaRPr lang="en-US"/>
          </a:p>
        </p:txBody>
      </p:sp>
      <p:cxnSp>
        <p:nvCxnSpPr>
          <p:cNvPr id="10" name="Straight Connector 9">
            <a:extLst>
              <a:ext uri="{FF2B5EF4-FFF2-40B4-BE49-F238E27FC236}">
                <a16:creationId xmlns:a16="http://schemas.microsoft.com/office/drawing/2014/main" id="{4D39B797-CDC6-4529-8A36-9CBFC98163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77597" y="1600200"/>
            <a:ext cx="0" cy="3657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F2E7A28-114E-47CB-A772-727AF89CC5FE}"/>
              </a:ext>
            </a:extLst>
          </p:cNvPr>
          <p:cNvSpPr>
            <a:spLocks noGrp="1"/>
          </p:cNvSpPr>
          <p:nvPr>
            <p:ph idx="1"/>
          </p:nvPr>
        </p:nvSpPr>
        <p:spPr>
          <a:xfrm>
            <a:off x="4932503" y="395654"/>
            <a:ext cx="6814013" cy="6066692"/>
          </a:xfrm>
        </p:spPr>
        <p:txBody>
          <a:bodyPr anchor="ctr">
            <a:normAutofit/>
          </a:bodyPr>
          <a:lstStyle/>
          <a:p>
            <a:pPr marL="0" indent="0">
              <a:buNone/>
            </a:pPr>
            <a:r>
              <a:rPr lang="en-US" sz="1400" b="1" dirty="0"/>
              <a:t>July 13 – August 7: </a:t>
            </a:r>
            <a:r>
              <a:rPr lang="en-US" sz="1400" dirty="0"/>
              <a:t>Candidate filing</a:t>
            </a:r>
          </a:p>
          <a:p>
            <a:pPr marL="0" indent="0">
              <a:buNone/>
            </a:pPr>
            <a:r>
              <a:rPr lang="en-US" sz="1400" b="1" dirty="0"/>
              <a:t>August 7 – 12: </a:t>
            </a:r>
            <a:r>
              <a:rPr lang="en-US" sz="1400" dirty="0"/>
              <a:t>Candidate filing extension if the incumbent does not file</a:t>
            </a:r>
          </a:p>
          <a:p>
            <a:pPr marL="0" indent="0">
              <a:buNone/>
            </a:pPr>
            <a:r>
              <a:rPr lang="en-US" sz="1400" b="1" dirty="0"/>
              <a:t>August 13: </a:t>
            </a:r>
            <a:r>
              <a:rPr lang="en-US" sz="1400" dirty="0"/>
              <a:t>Random Alpha – SOS alpha will determine order of local contests. County random will determine order of State Senate and State Assembly</a:t>
            </a:r>
          </a:p>
          <a:p>
            <a:pPr marL="0" indent="0">
              <a:buNone/>
            </a:pPr>
            <a:r>
              <a:rPr lang="en-US" sz="1400" b="1" dirty="0"/>
              <a:t>September 4: </a:t>
            </a:r>
            <a:r>
              <a:rPr lang="en-US" sz="1400" dirty="0"/>
              <a:t>Military and Overseas ballots go out - RAVBM</a:t>
            </a:r>
          </a:p>
          <a:p>
            <a:pPr marL="0" indent="0">
              <a:buNone/>
            </a:pPr>
            <a:r>
              <a:rPr lang="en-US" sz="1400" b="1" dirty="0"/>
              <a:t>October 5: </a:t>
            </a:r>
            <a:r>
              <a:rPr lang="en-US" sz="1400" dirty="0"/>
              <a:t>Ballots will be mailed to all active registered voters by this date. Current VR = 166,574 </a:t>
            </a:r>
          </a:p>
          <a:p>
            <a:pPr marL="0" indent="0">
              <a:buNone/>
            </a:pPr>
            <a:r>
              <a:rPr lang="en-US" sz="1400" b="1" dirty="0"/>
              <a:t>October 19: </a:t>
            </a:r>
            <a:r>
              <a:rPr lang="en-US" sz="1400" dirty="0"/>
              <a:t>Last day to register to vote</a:t>
            </a:r>
          </a:p>
          <a:p>
            <a:pPr marL="0" indent="0">
              <a:buNone/>
            </a:pPr>
            <a:r>
              <a:rPr lang="en-US" sz="1400" b="1" dirty="0"/>
              <a:t>October 31 – November 3: </a:t>
            </a:r>
            <a:r>
              <a:rPr lang="en-US" sz="1400" dirty="0"/>
              <a:t>Voting locations open – any voter can go to any location</a:t>
            </a:r>
          </a:p>
          <a:p>
            <a:pPr marL="788670" lvl="1" indent="-285750">
              <a:buFont typeface="Arial" panose="020B0604020202020204" pitchFamily="34" charset="0"/>
              <a:buChar char="•"/>
            </a:pPr>
            <a:r>
              <a:rPr lang="en-US" sz="1400" dirty="0"/>
              <a:t>9am to 5pm on Saturday and Sunday</a:t>
            </a:r>
          </a:p>
          <a:p>
            <a:pPr marL="788670" lvl="1" indent="-285750">
              <a:buFont typeface="Arial" panose="020B0604020202020204" pitchFamily="34" charset="0"/>
              <a:buChar char="•"/>
            </a:pPr>
            <a:r>
              <a:rPr lang="en-US" sz="1400" dirty="0"/>
              <a:t>8am to 5pm on Monday</a:t>
            </a:r>
          </a:p>
          <a:p>
            <a:pPr marL="788670" lvl="1" indent="-285750">
              <a:buFont typeface="Arial" panose="020B0604020202020204" pitchFamily="34" charset="0"/>
              <a:buChar char="•"/>
            </a:pPr>
            <a:r>
              <a:rPr lang="en-US" sz="1400" dirty="0"/>
              <a:t>7am to 8pm on Tuesday, Election Day!</a:t>
            </a:r>
          </a:p>
          <a:p>
            <a:pPr marL="0" indent="0">
              <a:buNone/>
            </a:pPr>
            <a:r>
              <a:rPr lang="en-US" sz="1400" b="1" dirty="0"/>
              <a:t>November 29: </a:t>
            </a:r>
            <a:r>
              <a:rPr lang="en-US" sz="1400" dirty="0"/>
              <a:t>Deadline to cure a missing or non-comparing signature</a:t>
            </a:r>
          </a:p>
          <a:p>
            <a:pPr marL="0" indent="0">
              <a:buNone/>
            </a:pPr>
            <a:r>
              <a:rPr lang="en-US" sz="1400" b="1" dirty="0"/>
              <a:t>November 30: </a:t>
            </a:r>
            <a:r>
              <a:rPr lang="en-US" sz="1400" dirty="0"/>
              <a:t>Deadline to declare those elected to school and special districts. Conflicts with   the other deadlines to certify the election.</a:t>
            </a:r>
            <a:endParaRPr lang="en-US" sz="1400" b="1" dirty="0"/>
          </a:p>
          <a:p>
            <a:pPr marL="0" indent="0">
              <a:buNone/>
            </a:pPr>
            <a:r>
              <a:rPr lang="en-US" sz="1400" b="1" dirty="0"/>
              <a:t>December 1: </a:t>
            </a:r>
            <a:r>
              <a:rPr lang="en-US" sz="1400" dirty="0"/>
              <a:t>Deadline to certify presidential contest. Dec. 3 for all others.</a:t>
            </a:r>
          </a:p>
        </p:txBody>
      </p:sp>
    </p:spTree>
    <p:extLst>
      <p:ext uri="{BB962C8B-B14F-4D97-AF65-F5344CB8AC3E}">
        <p14:creationId xmlns:p14="http://schemas.microsoft.com/office/powerpoint/2010/main" val="32160567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8102C-2D68-4656-8A21-28FCBC37A9AB}"/>
              </a:ext>
            </a:extLst>
          </p:cNvPr>
          <p:cNvSpPr>
            <a:spLocks noGrp="1"/>
          </p:cNvSpPr>
          <p:nvPr>
            <p:ph type="title"/>
          </p:nvPr>
        </p:nvSpPr>
        <p:spPr>
          <a:xfrm>
            <a:off x="1024128" y="585216"/>
            <a:ext cx="9720072" cy="1499616"/>
          </a:xfrm>
        </p:spPr>
        <p:txBody>
          <a:bodyPr>
            <a:normAutofit/>
          </a:bodyPr>
          <a:lstStyle/>
          <a:p>
            <a:r>
              <a:rPr lang="en-US" sz="4300" dirty="0"/>
              <a:t>How to be safe during an election – advice from </a:t>
            </a:r>
            <a:br>
              <a:rPr lang="en-US" sz="4300" dirty="0"/>
            </a:br>
            <a:r>
              <a:rPr lang="en-US" sz="4300" dirty="0"/>
              <a:t>Dr. Gail Newel, County Public Health Officer</a:t>
            </a:r>
          </a:p>
        </p:txBody>
      </p:sp>
      <p:cxnSp>
        <p:nvCxnSpPr>
          <p:cNvPr id="12" name="Straight Connector 11">
            <a:extLst>
              <a:ext uri="{FF2B5EF4-FFF2-40B4-BE49-F238E27FC236}">
                <a16:creationId xmlns:a16="http://schemas.microsoft.com/office/drawing/2014/main" id="{3FEFDF7D-B17C-4F16-B8BE-C55FFC7E29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7" name="Content Placeholder 2">
            <a:extLst>
              <a:ext uri="{FF2B5EF4-FFF2-40B4-BE49-F238E27FC236}">
                <a16:creationId xmlns:a16="http://schemas.microsoft.com/office/drawing/2014/main" id="{D2AFB342-AEB2-4095-9C78-B27AB52662A8}"/>
              </a:ext>
            </a:extLst>
          </p:cNvPr>
          <p:cNvGraphicFramePr>
            <a:graphicFrameLocks noGrp="1"/>
          </p:cNvGraphicFramePr>
          <p:nvPr>
            <p:ph idx="1"/>
            <p:extLst>
              <p:ext uri="{D42A27DB-BD31-4B8C-83A1-F6EECF244321}">
                <p14:modId xmlns:p14="http://schemas.microsoft.com/office/powerpoint/2010/main" val="553512420"/>
              </p:ext>
            </p:extLst>
          </p:nvPr>
        </p:nvGraphicFramePr>
        <p:xfrm>
          <a:off x="1024128" y="2286000"/>
          <a:ext cx="9720073" cy="4023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82050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422F06-6017-4361-8872-E0E2CEB2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F8C283-BA36-4DED-97B4-482824DEEDAE}"/>
              </a:ext>
            </a:extLst>
          </p:cNvPr>
          <p:cNvSpPr>
            <a:spLocks noGrp="1"/>
          </p:cNvSpPr>
          <p:nvPr>
            <p:ph type="title"/>
          </p:nvPr>
        </p:nvSpPr>
        <p:spPr>
          <a:xfrm>
            <a:off x="643468" y="643467"/>
            <a:ext cx="3415612" cy="5571066"/>
          </a:xfrm>
        </p:spPr>
        <p:txBody>
          <a:bodyPr>
            <a:normAutofit/>
          </a:bodyPr>
          <a:lstStyle/>
          <a:p>
            <a:r>
              <a:rPr lang="en-US">
                <a:solidFill>
                  <a:srgbClr val="FFFFFF"/>
                </a:solidFill>
              </a:rPr>
              <a:t>Yes, the election will be held November 3</a:t>
            </a:r>
          </a:p>
        </p:txBody>
      </p:sp>
      <p:graphicFrame>
        <p:nvGraphicFramePr>
          <p:cNvPr id="5" name="Content Placeholder 2">
            <a:extLst>
              <a:ext uri="{FF2B5EF4-FFF2-40B4-BE49-F238E27FC236}">
                <a16:creationId xmlns:a16="http://schemas.microsoft.com/office/drawing/2014/main" id="{2490C140-12C4-4BE8-A56D-5CAF7779F25E}"/>
              </a:ext>
            </a:extLst>
          </p:cNvPr>
          <p:cNvGraphicFramePr>
            <a:graphicFrameLocks noGrp="1"/>
          </p:cNvGraphicFramePr>
          <p:nvPr>
            <p:ph idx="1"/>
            <p:extLst>
              <p:ext uri="{D42A27DB-BD31-4B8C-83A1-F6EECF244321}">
                <p14:modId xmlns:p14="http://schemas.microsoft.com/office/powerpoint/2010/main" val="2970911839"/>
              </p:ext>
            </p:extLst>
          </p:nvPr>
        </p:nvGraphicFramePr>
        <p:xfrm>
          <a:off x="5291667" y="643467"/>
          <a:ext cx="6166908" cy="55710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890102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1AEB8A9-B768-4E30-BA55-D919E668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1" y="-2"/>
            <a:ext cx="4069936"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160030-3C63-4C2F-8739-5FAED2E25A5A}"/>
              </a:ext>
            </a:extLst>
          </p:cNvPr>
          <p:cNvSpPr>
            <a:spLocks noGrp="1"/>
          </p:cNvSpPr>
          <p:nvPr>
            <p:ph type="title"/>
          </p:nvPr>
        </p:nvSpPr>
        <p:spPr>
          <a:xfrm>
            <a:off x="310039" y="640080"/>
            <a:ext cx="3429855" cy="5613236"/>
          </a:xfrm>
        </p:spPr>
        <p:txBody>
          <a:bodyPr anchor="ctr">
            <a:normAutofit/>
          </a:bodyPr>
          <a:lstStyle/>
          <a:p>
            <a:r>
              <a:rPr lang="en-US" b="1">
                <a:solidFill>
                  <a:srgbClr val="FFFFFF"/>
                </a:solidFill>
              </a:rPr>
              <a:t>Offices on the ballot</a:t>
            </a:r>
            <a:br>
              <a:rPr lang="en-US">
                <a:solidFill>
                  <a:srgbClr val="FFFFFF"/>
                </a:solidFill>
              </a:rPr>
            </a:br>
            <a:br>
              <a:rPr lang="en-US">
                <a:solidFill>
                  <a:srgbClr val="FFFFFF"/>
                </a:solidFill>
              </a:rPr>
            </a:br>
            <a:endParaRPr lang="en-US">
              <a:solidFill>
                <a:srgbClr val="FFFFFF"/>
              </a:solidFill>
            </a:endParaRPr>
          </a:p>
        </p:txBody>
      </p:sp>
      <p:sp>
        <p:nvSpPr>
          <p:cNvPr id="3" name="Content Placeholder 2">
            <a:extLst>
              <a:ext uri="{FF2B5EF4-FFF2-40B4-BE49-F238E27FC236}">
                <a16:creationId xmlns:a16="http://schemas.microsoft.com/office/drawing/2014/main" id="{A05690A7-F62E-4A4D-90CD-C65F3799C4C7}"/>
              </a:ext>
            </a:extLst>
          </p:cNvPr>
          <p:cNvSpPr>
            <a:spLocks noGrp="1"/>
          </p:cNvSpPr>
          <p:nvPr>
            <p:ph idx="1"/>
          </p:nvPr>
        </p:nvSpPr>
        <p:spPr>
          <a:xfrm>
            <a:off x="4448907" y="618939"/>
            <a:ext cx="7103205" cy="5644142"/>
          </a:xfrm>
        </p:spPr>
        <p:txBody>
          <a:bodyPr>
            <a:normAutofit fontScale="47500" lnSpcReduction="20000"/>
          </a:bodyPr>
          <a:lstStyle/>
          <a:p>
            <a:pPr marL="0" indent="0">
              <a:buNone/>
            </a:pPr>
            <a:r>
              <a:rPr lang="en-US" sz="3000" b="1" dirty="0"/>
              <a:t>Nominees for: </a:t>
            </a:r>
          </a:p>
          <a:p>
            <a:r>
              <a:rPr lang="en-US" sz="3000" dirty="0"/>
              <a:t>President &amp; Vice President</a:t>
            </a:r>
          </a:p>
          <a:p>
            <a:r>
              <a:rPr lang="en-US" sz="3000" dirty="0"/>
              <a:t>Congress, 18th and 20th Districts</a:t>
            </a:r>
          </a:p>
          <a:p>
            <a:r>
              <a:rPr lang="en-US" sz="3000" dirty="0"/>
              <a:t>State Senate, 17th District</a:t>
            </a:r>
          </a:p>
          <a:p>
            <a:r>
              <a:rPr lang="en-US" sz="3000" dirty="0"/>
              <a:t>State Assembly, 29th and 30th District</a:t>
            </a:r>
          </a:p>
          <a:p>
            <a:r>
              <a:rPr lang="en-US" sz="3000" dirty="0"/>
              <a:t>Superior Court Judge</a:t>
            </a:r>
          </a:p>
          <a:p>
            <a:r>
              <a:rPr lang="en-US" sz="3000" dirty="0"/>
              <a:t>County Supervisor, 1st District</a:t>
            </a:r>
          </a:p>
          <a:p>
            <a:endParaRPr lang="en-US" sz="3000" dirty="0"/>
          </a:p>
          <a:p>
            <a:pPr marL="0" indent="0">
              <a:buNone/>
            </a:pPr>
            <a:r>
              <a:rPr lang="en-US" sz="3000" b="1" dirty="0"/>
              <a:t>And</a:t>
            </a:r>
          </a:p>
          <a:p>
            <a:r>
              <a:rPr lang="en-US" sz="3000" dirty="0"/>
              <a:t>City Councils: Capitola (2); Santa  Cruz (4), Scotts Valley (3), </a:t>
            </a:r>
            <a:br>
              <a:rPr lang="en-US" sz="3000" dirty="0"/>
            </a:br>
            <a:r>
              <a:rPr lang="en-US" sz="3000" dirty="0"/>
              <a:t>Watsonville (Districts 1, 2 &amp; 6)</a:t>
            </a:r>
          </a:p>
          <a:p>
            <a:r>
              <a:rPr lang="en-US" sz="3000" dirty="0"/>
              <a:t>2 County Boards of Education/2 Community College Boards</a:t>
            </a:r>
          </a:p>
          <a:p>
            <a:r>
              <a:rPr lang="en-US" sz="3000" dirty="0"/>
              <a:t>6 Unified School Districts</a:t>
            </a:r>
          </a:p>
          <a:p>
            <a:r>
              <a:rPr lang="en-US" sz="3000" dirty="0"/>
              <a:t>8 Elementary School Districts</a:t>
            </a:r>
          </a:p>
          <a:p>
            <a:r>
              <a:rPr lang="en-US" sz="3000" dirty="0"/>
              <a:t>10 Fire Districts </a:t>
            </a:r>
          </a:p>
          <a:p>
            <a:r>
              <a:rPr lang="en-US" sz="3000" dirty="0"/>
              <a:t>5 Water Districts</a:t>
            </a:r>
          </a:p>
          <a:p>
            <a:r>
              <a:rPr lang="en-US" sz="3000" dirty="0"/>
              <a:t>Port District</a:t>
            </a:r>
          </a:p>
          <a:p>
            <a:r>
              <a:rPr lang="en-US" sz="3000" dirty="0"/>
              <a:t>2 Recreation Districts</a:t>
            </a:r>
          </a:p>
        </p:txBody>
      </p:sp>
      <p:pic>
        <p:nvPicPr>
          <p:cNvPr id="6" name="Graphic 5" descr="Office Chair">
            <a:extLst>
              <a:ext uri="{FF2B5EF4-FFF2-40B4-BE49-F238E27FC236}">
                <a16:creationId xmlns:a16="http://schemas.microsoft.com/office/drawing/2014/main" id="{DB4FF1C1-0F72-452B-AB78-017726CA559B}"/>
              </a:ext>
            </a:extLst>
          </p:cNvPr>
          <p:cNvPicPr>
            <a:picLocks noChangeAspect="1"/>
          </p:cNvPicPr>
          <p:nvPr/>
        </p:nvPicPr>
        <p:blipFill>
          <a:blip r:embed="rId2">
            <a:extLst>
              <a:ext uri="{96DAC541-7B7A-43D3-8B79-37D633B846F1}">
                <asvg:svgBlip xmlns:asvg="http://schemas.microsoft.com/office/drawing/2016/SVG/main" r:embed="rId3"/>
              </a:ext>
            </a:extLst>
          </a:blip>
          <a:stretch/>
        </p:blipFill>
        <p:spPr>
          <a:xfrm>
            <a:off x="7446904" y="4553084"/>
            <a:ext cx="1685977" cy="1685977"/>
          </a:xfrm>
          <a:prstGeom prst="rect">
            <a:avLst/>
          </a:prstGeom>
        </p:spPr>
      </p:pic>
    </p:spTree>
    <p:extLst>
      <p:ext uri="{BB962C8B-B14F-4D97-AF65-F5344CB8AC3E}">
        <p14:creationId xmlns:p14="http://schemas.microsoft.com/office/powerpoint/2010/main" val="12787611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BAAA9-CF7F-4B66-97B7-583C7801090D}"/>
              </a:ext>
            </a:extLst>
          </p:cNvPr>
          <p:cNvSpPr>
            <a:spLocks noGrp="1"/>
          </p:cNvSpPr>
          <p:nvPr>
            <p:ph type="title"/>
          </p:nvPr>
        </p:nvSpPr>
        <p:spPr>
          <a:xfrm>
            <a:off x="1530244" y="593374"/>
            <a:ext cx="9351962" cy="1280890"/>
          </a:xfrm>
        </p:spPr>
        <p:txBody>
          <a:bodyPr>
            <a:normAutofit fontScale="90000"/>
          </a:bodyPr>
          <a:lstStyle/>
          <a:p>
            <a:pPr algn="ctr"/>
            <a:br>
              <a:rPr lang="en-US" dirty="0"/>
            </a:br>
            <a:r>
              <a:rPr lang="en-US" dirty="0"/>
              <a:t>12 State Propositions on the November ballot</a:t>
            </a:r>
            <a:br>
              <a:rPr lang="en-US" dirty="0"/>
            </a:br>
            <a:br>
              <a:rPr lang="en-US" dirty="0"/>
            </a:br>
            <a:endParaRPr lang="en-US" dirty="0"/>
          </a:p>
        </p:txBody>
      </p:sp>
      <p:sp>
        <p:nvSpPr>
          <p:cNvPr id="3" name="Content Placeholder 2">
            <a:extLst>
              <a:ext uri="{FF2B5EF4-FFF2-40B4-BE49-F238E27FC236}">
                <a16:creationId xmlns:a16="http://schemas.microsoft.com/office/drawing/2014/main" id="{EA4615F3-3E41-4E11-8038-DA3DD38EE7C1}"/>
              </a:ext>
            </a:extLst>
          </p:cNvPr>
          <p:cNvSpPr>
            <a:spLocks noGrp="1"/>
          </p:cNvSpPr>
          <p:nvPr>
            <p:ph idx="1"/>
          </p:nvPr>
        </p:nvSpPr>
        <p:spPr>
          <a:xfrm>
            <a:off x="2589212" y="1409700"/>
            <a:ext cx="8915400" cy="4501522"/>
          </a:xfrm>
        </p:spPr>
        <p:txBody>
          <a:bodyPr>
            <a:noAutofit/>
          </a:bodyPr>
          <a:lstStyle/>
          <a:p>
            <a:pPr algn="l" fontAlgn="base">
              <a:lnSpc>
                <a:spcPct val="120000"/>
              </a:lnSpc>
            </a:pPr>
            <a:r>
              <a:rPr lang="en-US" sz="1100" b="1" i="0" dirty="0">
                <a:solidFill>
                  <a:srgbClr val="000000"/>
                </a:solidFill>
                <a:effectLst/>
              </a:rPr>
              <a:t>Proposition 14</a:t>
            </a:r>
            <a:r>
              <a:rPr lang="en-US" sz="1100" b="0" i="0" dirty="0">
                <a:solidFill>
                  <a:srgbClr val="000000"/>
                </a:solidFill>
                <a:effectLst/>
              </a:rPr>
              <a:t> Authorizes Bonds to Continue Funding Stem Cell and Other Medical Research. Initiative Statute.</a:t>
            </a:r>
          </a:p>
          <a:p>
            <a:pPr algn="l" fontAlgn="base">
              <a:lnSpc>
                <a:spcPct val="120000"/>
              </a:lnSpc>
            </a:pPr>
            <a:r>
              <a:rPr lang="en-US" sz="1100" b="1" i="0" dirty="0">
                <a:solidFill>
                  <a:srgbClr val="000000"/>
                </a:solidFill>
                <a:effectLst/>
              </a:rPr>
              <a:t>Proposition 15 </a:t>
            </a:r>
            <a:r>
              <a:rPr lang="en-US" sz="1100" b="0" i="0" dirty="0">
                <a:solidFill>
                  <a:srgbClr val="000000"/>
                </a:solidFill>
                <a:effectLst/>
              </a:rPr>
              <a:t>Increases Funding for Public Schools, Community Colleges, and Local Government Services by Changing Tax Assessment of Commercial and Industrial Property. Initiative Constitutional Amendment.</a:t>
            </a:r>
          </a:p>
          <a:p>
            <a:pPr algn="l" fontAlgn="base">
              <a:lnSpc>
                <a:spcPct val="120000"/>
              </a:lnSpc>
            </a:pPr>
            <a:r>
              <a:rPr lang="en-US" sz="1100" b="1" i="0" dirty="0">
                <a:solidFill>
                  <a:srgbClr val="000000"/>
                </a:solidFill>
                <a:effectLst/>
              </a:rPr>
              <a:t>Proposition 16</a:t>
            </a:r>
            <a:r>
              <a:rPr lang="en-US" sz="1100" b="0" i="0" dirty="0">
                <a:solidFill>
                  <a:srgbClr val="000000"/>
                </a:solidFill>
                <a:effectLst/>
              </a:rPr>
              <a:t> Government preferences. (ACA 5, Resolution Chapter 23, Statutes of 2020)</a:t>
            </a:r>
          </a:p>
          <a:p>
            <a:pPr algn="l" fontAlgn="base">
              <a:lnSpc>
                <a:spcPct val="120000"/>
              </a:lnSpc>
            </a:pPr>
            <a:r>
              <a:rPr lang="en-US" sz="1100" b="1" i="0" dirty="0">
                <a:solidFill>
                  <a:srgbClr val="000000"/>
                </a:solidFill>
                <a:effectLst/>
              </a:rPr>
              <a:t>Proposition 17</a:t>
            </a:r>
            <a:r>
              <a:rPr lang="en-US" sz="1100" b="0" i="0" dirty="0">
                <a:solidFill>
                  <a:srgbClr val="000000"/>
                </a:solidFill>
                <a:effectLst/>
              </a:rPr>
              <a:t> Elections: disqualification of electors. (ACA 6, Resolution Chapter 24, Statutes of 2020)</a:t>
            </a:r>
          </a:p>
          <a:p>
            <a:pPr algn="l" fontAlgn="base">
              <a:lnSpc>
                <a:spcPct val="120000"/>
              </a:lnSpc>
            </a:pPr>
            <a:r>
              <a:rPr lang="en-US" sz="1100" b="1" i="0" dirty="0">
                <a:solidFill>
                  <a:srgbClr val="000000"/>
                </a:solidFill>
                <a:effectLst/>
              </a:rPr>
              <a:t>Proposition 18</a:t>
            </a:r>
            <a:r>
              <a:rPr lang="en-US" sz="1100" b="0" i="0" dirty="0">
                <a:solidFill>
                  <a:srgbClr val="000000"/>
                </a:solidFill>
                <a:effectLst/>
              </a:rPr>
              <a:t> Elections: voting age. (ACA 4, Resolution Chapter 30, Statutes of 2020)</a:t>
            </a:r>
          </a:p>
          <a:p>
            <a:pPr algn="l" fontAlgn="base">
              <a:lnSpc>
                <a:spcPct val="120000"/>
              </a:lnSpc>
            </a:pPr>
            <a:r>
              <a:rPr lang="en-US" sz="1100" b="1" i="0" dirty="0">
                <a:solidFill>
                  <a:srgbClr val="000000"/>
                </a:solidFill>
                <a:effectLst/>
              </a:rPr>
              <a:t>Proposition 19</a:t>
            </a:r>
            <a:r>
              <a:rPr lang="en-US" sz="1100" b="0" i="0" dirty="0">
                <a:solidFill>
                  <a:srgbClr val="000000"/>
                </a:solidFill>
                <a:effectLst/>
              </a:rPr>
              <a:t> The Home Protection for Seniors, Severely Disabled, Families, and Victims of Wildfire or Natural Disasters Act. (ACA 11, Resolution Chapter 31, Statutes of 2020)</a:t>
            </a:r>
          </a:p>
          <a:p>
            <a:pPr algn="l" fontAlgn="base">
              <a:lnSpc>
                <a:spcPct val="120000"/>
              </a:lnSpc>
            </a:pPr>
            <a:r>
              <a:rPr lang="en-US" sz="1100" b="1" i="0" dirty="0">
                <a:solidFill>
                  <a:srgbClr val="000000"/>
                </a:solidFill>
                <a:effectLst/>
              </a:rPr>
              <a:t>Proposition 20</a:t>
            </a:r>
            <a:r>
              <a:rPr lang="en-US" sz="1100" b="0" i="0" dirty="0">
                <a:solidFill>
                  <a:srgbClr val="000000"/>
                </a:solidFill>
                <a:effectLst/>
              </a:rPr>
              <a:t> Restricts Parole for Non-Violent Offenders. Authorizes Felony Sentences for Certain Offenses Currently Treated Only as Misdemeanors. Initiative Statute.</a:t>
            </a:r>
          </a:p>
          <a:p>
            <a:pPr algn="l" fontAlgn="base">
              <a:lnSpc>
                <a:spcPct val="120000"/>
              </a:lnSpc>
            </a:pPr>
            <a:r>
              <a:rPr lang="en-US" sz="1100" b="1" i="0" dirty="0">
                <a:solidFill>
                  <a:srgbClr val="000000"/>
                </a:solidFill>
                <a:effectLst/>
              </a:rPr>
              <a:t>Proposition 21</a:t>
            </a:r>
            <a:r>
              <a:rPr lang="en-US" sz="1100" b="0" i="0" dirty="0">
                <a:solidFill>
                  <a:srgbClr val="000000"/>
                </a:solidFill>
                <a:effectLst/>
              </a:rPr>
              <a:t> Expands Local Governments’ Authority to Enact Rent Control on Residential Property. Initiative Statute. </a:t>
            </a:r>
          </a:p>
          <a:p>
            <a:pPr algn="l" fontAlgn="base">
              <a:lnSpc>
                <a:spcPct val="120000"/>
              </a:lnSpc>
            </a:pPr>
            <a:r>
              <a:rPr lang="en-US" sz="1100" b="1" i="0" dirty="0">
                <a:solidFill>
                  <a:srgbClr val="000000"/>
                </a:solidFill>
                <a:effectLst/>
              </a:rPr>
              <a:t>Proposition 22 </a:t>
            </a:r>
            <a:r>
              <a:rPr lang="en-US" sz="1100" b="0" i="0" dirty="0">
                <a:solidFill>
                  <a:srgbClr val="000000"/>
                </a:solidFill>
                <a:effectLst/>
              </a:rPr>
              <a:t>Changes Employment Classification Rules for App-Based Transportation and Delivery Drivers. Initiative Statute.</a:t>
            </a:r>
          </a:p>
          <a:p>
            <a:pPr algn="l" fontAlgn="base">
              <a:lnSpc>
                <a:spcPct val="120000"/>
              </a:lnSpc>
            </a:pPr>
            <a:r>
              <a:rPr lang="en-US" sz="1100" b="1" i="0" dirty="0">
                <a:solidFill>
                  <a:srgbClr val="000000"/>
                </a:solidFill>
                <a:effectLst/>
              </a:rPr>
              <a:t>Proposition 23</a:t>
            </a:r>
            <a:r>
              <a:rPr lang="en-US" sz="1100" b="0" i="0" dirty="0">
                <a:solidFill>
                  <a:srgbClr val="000000"/>
                </a:solidFill>
                <a:effectLst/>
              </a:rPr>
              <a:t> Authorizes State Regulation of Kidney Dialysis Clinics. Establishes Minimum Staffing and Other Requirements. Initiative Statute.</a:t>
            </a:r>
          </a:p>
          <a:p>
            <a:pPr algn="l" fontAlgn="base">
              <a:lnSpc>
                <a:spcPct val="120000"/>
              </a:lnSpc>
            </a:pPr>
            <a:r>
              <a:rPr lang="en-US" sz="1100" b="1" i="0" dirty="0">
                <a:solidFill>
                  <a:srgbClr val="000000"/>
                </a:solidFill>
                <a:effectLst/>
              </a:rPr>
              <a:t>Proposition 24</a:t>
            </a:r>
            <a:r>
              <a:rPr lang="en-US" sz="1100" b="0" i="0" dirty="0">
                <a:solidFill>
                  <a:srgbClr val="000000"/>
                </a:solidFill>
                <a:effectLst/>
              </a:rPr>
              <a:t> Amends Consumer Privacy Laws. Initiative Statute.</a:t>
            </a:r>
          </a:p>
          <a:p>
            <a:pPr algn="l" fontAlgn="base">
              <a:lnSpc>
                <a:spcPct val="120000"/>
              </a:lnSpc>
            </a:pPr>
            <a:r>
              <a:rPr lang="en-US" sz="1100" b="1" i="0" dirty="0">
                <a:solidFill>
                  <a:srgbClr val="000000"/>
                </a:solidFill>
                <a:effectLst/>
              </a:rPr>
              <a:t>Proposition 25 </a:t>
            </a:r>
            <a:r>
              <a:rPr lang="en-US" sz="1100" b="0" i="0" dirty="0">
                <a:solidFill>
                  <a:srgbClr val="000000"/>
                </a:solidFill>
                <a:effectLst/>
              </a:rPr>
              <a:t>Referendum to Overturn a 2018 Law That Replaced Money Bail System With a System Based on Public Safety Risk.</a:t>
            </a:r>
          </a:p>
        </p:txBody>
      </p:sp>
      <p:pic>
        <p:nvPicPr>
          <p:cNvPr id="5" name="Graphic 4" descr="Document">
            <a:extLst>
              <a:ext uri="{FF2B5EF4-FFF2-40B4-BE49-F238E27FC236}">
                <a16:creationId xmlns:a16="http://schemas.microsoft.com/office/drawing/2014/main" id="{C8FAA870-9B34-4F1F-BDAB-17692EFF916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7035" y="4114913"/>
            <a:ext cx="1619250" cy="1619250"/>
          </a:xfrm>
          <a:prstGeom prst="rect">
            <a:avLst/>
          </a:prstGeom>
        </p:spPr>
      </p:pic>
    </p:spTree>
    <p:extLst>
      <p:ext uri="{BB962C8B-B14F-4D97-AF65-F5344CB8AC3E}">
        <p14:creationId xmlns:p14="http://schemas.microsoft.com/office/powerpoint/2010/main" val="33750037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7422F06-6017-4361-8872-E0E2CEB2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0EA645-9A39-44F6-8DE6-BED7767E12F6}"/>
              </a:ext>
            </a:extLst>
          </p:cNvPr>
          <p:cNvSpPr>
            <a:spLocks noGrp="1"/>
          </p:cNvSpPr>
          <p:nvPr>
            <p:ph type="title"/>
          </p:nvPr>
        </p:nvSpPr>
        <p:spPr>
          <a:xfrm>
            <a:off x="643468" y="643467"/>
            <a:ext cx="3415612" cy="5571066"/>
          </a:xfrm>
        </p:spPr>
        <p:txBody>
          <a:bodyPr>
            <a:normAutofit/>
          </a:bodyPr>
          <a:lstStyle/>
          <a:p>
            <a:r>
              <a:rPr lang="en-US">
                <a:solidFill>
                  <a:srgbClr val="FFFFFF"/>
                </a:solidFill>
              </a:rPr>
              <a:t>Local Measures</a:t>
            </a:r>
          </a:p>
        </p:txBody>
      </p:sp>
      <p:graphicFrame>
        <p:nvGraphicFramePr>
          <p:cNvPr id="5" name="Content Placeholder 2">
            <a:extLst>
              <a:ext uri="{FF2B5EF4-FFF2-40B4-BE49-F238E27FC236}">
                <a16:creationId xmlns:a16="http://schemas.microsoft.com/office/drawing/2014/main" id="{7302AB4B-F519-4F32-997D-AE6DD76A84FA}"/>
              </a:ext>
            </a:extLst>
          </p:cNvPr>
          <p:cNvGraphicFramePr>
            <a:graphicFrameLocks noGrp="1"/>
          </p:cNvGraphicFramePr>
          <p:nvPr>
            <p:ph idx="1"/>
            <p:extLst>
              <p:ext uri="{D42A27DB-BD31-4B8C-83A1-F6EECF244321}">
                <p14:modId xmlns:p14="http://schemas.microsoft.com/office/powerpoint/2010/main" val="2613326641"/>
              </p:ext>
            </p:extLst>
          </p:nvPr>
        </p:nvGraphicFramePr>
        <p:xfrm>
          <a:off x="5603875" y="954088"/>
          <a:ext cx="5641975" cy="4921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245220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hade val="85000"/>
            <a:satMod val="12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43280A9-E265-46D1-8575-622906D20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6">
            <a:extLst>
              <a:ext uri="{FF2B5EF4-FFF2-40B4-BE49-F238E27FC236}">
                <a16:creationId xmlns:a16="http://schemas.microsoft.com/office/drawing/2014/main" id="{4DE20B70-4750-4280-B3AC-512C05EEF9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396" y="1276539"/>
            <a:ext cx="5570417" cy="4304276"/>
          </a:xfrm>
          <a:custGeom>
            <a:avLst/>
            <a:gdLst>
              <a:gd name="connsiteX0" fmla="*/ 4985599 w 5593163"/>
              <a:gd name="connsiteY0" fmla="*/ 636203 h 4305008"/>
              <a:gd name="connsiteX1" fmla="*/ 5528908 w 5593163"/>
              <a:gd name="connsiteY1" fmla="*/ 1181049 h 4305008"/>
              <a:gd name="connsiteX2" fmla="*/ 4985599 w 5593163"/>
              <a:gd name="connsiteY2" fmla="*/ 636203 h 4305008"/>
              <a:gd name="connsiteX3" fmla="*/ 4985599 w 5593163"/>
              <a:gd name="connsiteY3" fmla="*/ 2333028 h 4305008"/>
              <a:gd name="connsiteX4" fmla="*/ 5528908 w 5593163"/>
              <a:gd name="connsiteY4" fmla="*/ 2877874 h 4305008"/>
              <a:gd name="connsiteX5" fmla="*/ 4985599 w 5593163"/>
              <a:gd name="connsiteY5" fmla="*/ 2333028 h 4305008"/>
              <a:gd name="connsiteX6" fmla="*/ 4985597 w 5593163"/>
              <a:gd name="connsiteY6" fmla="*/ 2034258 h 4305008"/>
              <a:gd name="connsiteX7" fmla="*/ 5528906 w 5593163"/>
              <a:gd name="connsiteY7" fmla="*/ 1493690 h 4305008"/>
              <a:gd name="connsiteX8" fmla="*/ 4985597 w 5593163"/>
              <a:gd name="connsiteY8" fmla="*/ 2034258 h 4305008"/>
              <a:gd name="connsiteX9" fmla="*/ 4985597 w 5593163"/>
              <a:gd name="connsiteY9" fmla="*/ 3731083 h 4305008"/>
              <a:gd name="connsiteX10" fmla="*/ 5528906 w 5593163"/>
              <a:gd name="connsiteY10" fmla="*/ 3190516 h 4305008"/>
              <a:gd name="connsiteX11" fmla="*/ 4985597 w 5593163"/>
              <a:gd name="connsiteY11" fmla="*/ 3731083 h 4305008"/>
              <a:gd name="connsiteX12" fmla="*/ 4842232 w 5593163"/>
              <a:gd name="connsiteY12" fmla="*/ 503273 h 4305008"/>
              <a:gd name="connsiteX13" fmla="*/ 4842826 w 5593163"/>
              <a:gd name="connsiteY13" fmla="*/ 491833 h 4305008"/>
              <a:gd name="connsiteX14" fmla="*/ 4843324 w 5593163"/>
              <a:gd name="connsiteY14" fmla="*/ 491866 h 4305008"/>
              <a:gd name="connsiteX15" fmla="*/ 4843350 w 5593163"/>
              <a:gd name="connsiteY15" fmla="*/ 491372 h 4305008"/>
              <a:gd name="connsiteX16" fmla="*/ 4860437 w 5593163"/>
              <a:gd name="connsiteY16" fmla="*/ 492995 h 4305008"/>
              <a:gd name="connsiteX17" fmla="*/ 4955899 w 5593163"/>
              <a:gd name="connsiteY17" fmla="*/ 502060 h 4305008"/>
              <a:gd name="connsiteX18" fmla="*/ 4972112 w 5593163"/>
              <a:gd name="connsiteY18" fmla="*/ 503599 h 4305008"/>
              <a:gd name="connsiteX19" fmla="*/ 4972229 w 5593163"/>
              <a:gd name="connsiteY19" fmla="*/ 504747 h 4305008"/>
              <a:gd name="connsiteX20" fmla="*/ 5583809 w 5593163"/>
              <a:gd name="connsiteY20" fmla="*/ 948988 h 4305008"/>
              <a:gd name="connsiteX21" fmla="*/ 5593163 w 5593163"/>
              <a:gd name="connsiteY21" fmla="*/ 971822 h 4305008"/>
              <a:gd name="connsiteX22" fmla="*/ 5593163 w 5593163"/>
              <a:gd name="connsiteY22" fmla="*/ 1318474 h 4305008"/>
              <a:gd name="connsiteX23" fmla="*/ 5558612 w 5593163"/>
              <a:gd name="connsiteY23" fmla="*/ 1315193 h 4305008"/>
              <a:gd name="connsiteX24" fmla="*/ 5542395 w 5593163"/>
              <a:gd name="connsiteY24" fmla="*/ 1313653 h 4305008"/>
              <a:gd name="connsiteX25" fmla="*/ 5542279 w 5593163"/>
              <a:gd name="connsiteY25" fmla="*/ 1312505 h 4305008"/>
              <a:gd name="connsiteX26" fmla="*/ 4852114 w 5593163"/>
              <a:gd name="connsiteY26" fmla="*/ 619464 h 4305008"/>
              <a:gd name="connsiteX27" fmla="*/ 4851608 w 5593163"/>
              <a:gd name="connsiteY27" fmla="*/ 619401 h 4305008"/>
              <a:gd name="connsiteX28" fmla="*/ 4851070 w 5593163"/>
              <a:gd name="connsiteY28" fmla="*/ 612725 h 4305008"/>
              <a:gd name="connsiteX29" fmla="*/ 4843603 w 5593163"/>
              <a:gd name="connsiteY29" fmla="*/ 520249 h 4305008"/>
              <a:gd name="connsiteX30" fmla="*/ 4842232 w 5593163"/>
              <a:gd name="connsiteY30" fmla="*/ 503273 h 4305008"/>
              <a:gd name="connsiteX31" fmla="*/ 4842232 w 5593163"/>
              <a:gd name="connsiteY31" fmla="*/ 2200098 h 4305008"/>
              <a:gd name="connsiteX32" fmla="*/ 4842826 w 5593163"/>
              <a:gd name="connsiteY32" fmla="*/ 2188658 h 4305008"/>
              <a:gd name="connsiteX33" fmla="*/ 4843324 w 5593163"/>
              <a:gd name="connsiteY33" fmla="*/ 2188691 h 4305008"/>
              <a:gd name="connsiteX34" fmla="*/ 4843350 w 5593163"/>
              <a:gd name="connsiteY34" fmla="*/ 2188197 h 4305008"/>
              <a:gd name="connsiteX35" fmla="*/ 4860437 w 5593163"/>
              <a:gd name="connsiteY35" fmla="*/ 2189820 h 4305008"/>
              <a:gd name="connsiteX36" fmla="*/ 4955899 w 5593163"/>
              <a:gd name="connsiteY36" fmla="*/ 2198885 h 4305008"/>
              <a:gd name="connsiteX37" fmla="*/ 4972112 w 5593163"/>
              <a:gd name="connsiteY37" fmla="*/ 2200424 h 4305008"/>
              <a:gd name="connsiteX38" fmla="*/ 4972229 w 5593163"/>
              <a:gd name="connsiteY38" fmla="*/ 2201572 h 4305008"/>
              <a:gd name="connsiteX39" fmla="*/ 5583809 w 5593163"/>
              <a:gd name="connsiteY39" fmla="*/ 2645813 h 4305008"/>
              <a:gd name="connsiteX40" fmla="*/ 5593163 w 5593163"/>
              <a:gd name="connsiteY40" fmla="*/ 2668647 h 4305008"/>
              <a:gd name="connsiteX41" fmla="*/ 5593163 w 5593163"/>
              <a:gd name="connsiteY41" fmla="*/ 3015299 h 4305008"/>
              <a:gd name="connsiteX42" fmla="*/ 5558612 w 5593163"/>
              <a:gd name="connsiteY42" fmla="*/ 3012018 h 4305008"/>
              <a:gd name="connsiteX43" fmla="*/ 5542395 w 5593163"/>
              <a:gd name="connsiteY43" fmla="*/ 3010478 h 4305008"/>
              <a:gd name="connsiteX44" fmla="*/ 5542279 w 5593163"/>
              <a:gd name="connsiteY44" fmla="*/ 3009330 h 4305008"/>
              <a:gd name="connsiteX45" fmla="*/ 4852114 w 5593163"/>
              <a:gd name="connsiteY45" fmla="*/ 2316289 h 4305008"/>
              <a:gd name="connsiteX46" fmla="*/ 4851608 w 5593163"/>
              <a:gd name="connsiteY46" fmla="*/ 2316226 h 4305008"/>
              <a:gd name="connsiteX47" fmla="*/ 4851070 w 5593163"/>
              <a:gd name="connsiteY47" fmla="*/ 2309550 h 4305008"/>
              <a:gd name="connsiteX48" fmla="*/ 4843603 w 5593163"/>
              <a:gd name="connsiteY48" fmla="*/ 2217074 h 4305008"/>
              <a:gd name="connsiteX49" fmla="*/ 4842232 w 5593163"/>
              <a:gd name="connsiteY49" fmla="*/ 2200098 h 4305008"/>
              <a:gd name="connsiteX50" fmla="*/ 4842232 w 5593163"/>
              <a:gd name="connsiteY50" fmla="*/ 3896923 h 4305008"/>
              <a:gd name="connsiteX51" fmla="*/ 4842826 w 5593163"/>
              <a:gd name="connsiteY51" fmla="*/ 3885483 h 4305008"/>
              <a:gd name="connsiteX52" fmla="*/ 4843324 w 5593163"/>
              <a:gd name="connsiteY52" fmla="*/ 3885516 h 4305008"/>
              <a:gd name="connsiteX53" fmla="*/ 4843350 w 5593163"/>
              <a:gd name="connsiteY53" fmla="*/ 3885022 h 4305008"/>
              <a:gd name="connsiteX54" fmla="*/ 4860437 w 5593163"/>
              <a:gd name="connsiteY54" fmla="*/ 3886645 h 4305008"/>
              <a:gd name="connsiteX55" fmla="*/ 4955899 w 5593163"/>
              <a:gd name="connsiteY55" fmla="*/ 3895710 h 4305008"/>
              <a:gd name="connsiteX56" fmla="*/ 4972112 w 5593163"/>
              <a:gd name="connsiteY56" fmla="*/ 3897249 h 4305008"/>
              <a:gd name="connsiteX57" fmla="*/ 4972229 w 5593163"/>
              <a:gd name="connsiteY57" fmla="*/ 3898397 h 4305008"/>
              <a:gd name="connsiteX58" fmla="*/ 5532481 w 5593163"/>
              <a:gd name="connsiteY58" fmla="*/ 4255797 h 4305008"/>
              <a:gd name="connsiteX59" fmla="*/ 5560926 w 5593163"/>
              <a:gd name="connsiteY59" fmla="*/ 4305008 h 4305008"/>
              <a:gd name="connsiteX60" fmla="*/ 5409877 w 5593163"/>
              <a:gd name="connsiteY60" fmla="*/ 4305008 h 4305008"/>
              <a:gd name="connsiteX61" fmla="*/ 5357754 w 5593163"/>
              <a:gd name="connsiteY61" fmla="*/ 4241205 h 4305008"/>
              <a:gd name="connsiteX62" fmla="*/ 4985599 w 5593163"/>
              <a:gd name="connsiteY62" fmla="*/ 4029853 h 4305008"/>
              <a:gd name="connsiteX63" fmla="*/ 5084780 w 5593163"/>
              <a:gd name="connsiteY63" fmla="*/ 4271827 h 4305008"/>
              <a:gd name="connsiteX64" fmla="*/ 5111462 w 5593163"/>
              <a:gd name="connsiteY64" fmla="*/ 4305008 h 4305008"/>
              <a:gd name="connsiteX65" fmla="*/ 4957353 w 5593163"/>
              <a:gd name="connsiteY65" fmla="*/ 4305008 h 4305008"/>
              <a:gd name="connsiteX66" fmla="*/ 4927231 w 5593163"/>
              <a:gd name="connsiteY66" fmla="*/ 4254710 h 4305008"/>
              <a:gd name="connsiteX67" fmla="*/ 4852114 w 5593163"/>
              <a:gd name="connsiteY67" fmla="*/ 4013114 h 4305008"/>
              <a:gd name="connsiteX68" fmla="*/ 4851608 w 5593163"/>
              <a:gd name="connsiteY68" fmla="*/ 4013051 h 4305008"/>
              <a:gd name="connsiteX69" fmla="*/ 4851070 w 5593163"/>
              <a:gd name="connsiteY69" fmla="*/ 4006375 h 4305008"/>
              <a:gd name="connsiteX70" fmla="*/ 4843603 w 5593163"/>
              <a:gd name="connsiteY70" fmla="*/ 3913899 h 4305008"/>
              <a:gd name="connsiteX71" fmla="*/ 4842232 w 5593163"/>
              <a:gd name="connsiteY71" fmla="*/ 3896923 h 4305008"/>
              <a:gd name="connsiteX72" fmla="*/ 4842230 w 5593163"/>
              <a:gd name="connsiteY72" fmla="*/ 469318 h 4305008"/>
              <a:gd name="connsiteX73" fmla="*/ 4843601 w 5593163"/>
              <a:gd name="connsiteY73" fmla="*/ 452471 h 4305008"/>
              <a:gd name="connsiteX74" fmla="*/ 4851065 w 5593163"/>
              <a:gd name="connsiteY74" fmla="*/ 360740 h 4305008"/>
              <a:gd name="connsiteX75" fmla="*/ 4851605 w 5593163"/>
              <a:gd name="connsiteY75" fmla="*/ 354103 h 4305008"/>
              <a:gd name="connsiteX76" fmla="*/ 4852110 w 5593163"/>
              <a:gd name="connsiteY76" fmla="*/ 354040 h 4305008"/>
              <a:gd name="connsiteX77" fmla="*/ 4936323 w 5593163"/>
              <a:gd name="connsiteY77" fmla="*/ 96778 h 4305008"/>
              <a:gd name="connsiteX78" fmla="*/ 4998957 w 5593163"/>
              <a:gd name="connsiteY78" fmla="*/ 0 h 4305008"/>
              <a:gd name="connsiteX79" fmla="*/ 5167333 w 5593163"/>
              <a:gd name="connsiteY79" fmla="*/ 0 h 4305008"/>
              <a:gd name="connsiteX80" fmla="*/ 5099105 w 5593163"/>
              <a:gd name="connsiteY80" fmla="*/ 76659 h 4305008"/>
              <a:gd name="connsiteX81" fmla="*/ 4985597 w 5593163"/>
              <a:gd name="connsiteY81" fmla="*/ 337433 h 4305008"/>
              <a:gd name="connsiteX82" fmla="*/ 5424571 w 5593163"/>
              <a:gd name="connsiteY82" fmla="*/ 44350 h 4305008"/>
              <a:gd name="connsiteX83" fmla="*/ 5446799 w 5593163"/>
              <a:gd name="connsiteY83" fmla="*/ 0 h 4305008"/>
              <a:gd name="connsiteX84" fmla="*/ 5593163 w 5593163"/>
              <a:gd name="connsiteY84" fmla="*/ 0 h 4305008"/>
              <a:gd name="connsiteX85" fmla="*/ 5593163 w 5593163"/>
              <a:gd name="connsiteY85" fmla="*/ 4197 h 4305008"/>
              <a:gd name="connsiteX86" fmla="*/ 5543598 w 5593163"/>
              <a:gd name="connsiteY86" fmla="*/ 95636 h 4305008"/>
              <a:gd name="connsiteX87" fmla="*/ 4972226 w 5593163"/>
              <a:gd name="connsiteY87" fmla="*/ 467856 h 4305008"/>
              <a:gd name="connsiteX88" fmla="*/ 4972110 w 5593163"/>
              <a:gd name="connsiteY88" fmla="*/ 468995 h 4305008"/>
              <a:gd name="connsiteX89" fmla="*/ 4955893 w 5593163"/>
              <a:gd name="connsiteY89" fmla="*/ 470523 h 4305008"/>
              <a:gd name="connsiteX90" fmla="*/ 4860466 w 5593163"/>
              <a:gd name="connsiteY90" fmla="*/ 479514 h 4305008"/>
              <a:gd name="connsiteX91" fmla="*/ 4843348 w 5593163"/>
              <a:gd name="connsiteY91" fmla="*/ 481127 h 4305008"/>
              <a:gd name="connsiteX92" fmla="*/ 4843322 w 5593163"/>
              <a:gd name="connsiteY92" fmla="*/ 480636 h 4305008"/>
              <a:gd name="connsiteX93" fmla="*/ 4842823 w 5593163"/>
              <a:gd name="connsiteY93" fmla="*/ 480669 h 4305008"/>
              <a:gd name="connsiteX94" fmla="*/ 4842230 w 5593163"/>
              <a:gd name="connsiteY94" fmla="*/ 469318 h 4305008"/>
              <a:gd name="connsiteX95" fmla="*/ 4842230 w 5593163"/>
              <a:gd name="connsiteY95" fmla="*/ 2166144 h 4305008"/>
              <a:gd name="connsiteX96" fmla="*/ 4843601 w 5593163"/>
              <a:gd name="connsiteY96" fmla="*/ 2149296 h 4305008"/>
              <a:gd name="connsiteX97" fmla="*/ 4851065 w 5593163"/>
              <a:gd name="connsiteY97" fmla="*/ 2057565 h 4305008"/>
              <a:gd name="connsiteX98" fmla="*/ 4851605 w 5593163"/>
              <a:gd name="connsiteY98" fmla="*/ 2050928 h 4305008"/>
              <a:gd name="connsiteX99" fmla="*/ 4852110 w 5593163"/>
              <a:gd name="connsiteY99" fmla="*/ 2050865 h 4305008"/>
              <a:gd name="connsiteX100" fmla="*/ 5542276 w 5593163"/>
              <a:gd name="connsiteY100" fmla="*/ 1363267 h 4305008"/>
              <a:gd name="connsiteX101" fmla="*/ 5542393 w 5593163"/>
              <a:gd name="connsiteY101" fmla="*/ 1362128 h 4305008"/>
              <a:gd name="connsiteX102" fmla="*/ 5558606 w 5593163"/>
              <a:gd name="connsiteY102" fmla="*/ 1360601 h 4305008"/>
              <a:gd name="connsiteX103" fmla="*/ 5593163 w 5593163"/>
              <a:gd name="connsiteY103" fmla="*/ 1357345 h 4305008"/>
              <a:gd name="connsiteX104" fmla="*/ 5593163 w 5593163"/>
              <a:gd name="connsiteY104" fmla="*/ 1701268 h 4305008"/>
              <a:gd name="connsiteX105" fmla="*/ 5583807 w 5593163"/>
              <a:gd name="connsiteY105" fmla="*/ 1723929 h 4305008"/>
              <a:gd name="connsiteX106" fmla="*/ 4972226 w 5593163"/>
              <a:gd name="connsiteY106" fmla="*/ 2164681 h 4305008"/>
              <a:gd name="connsiteX107" fmla="*/ 4972110 w 5593163"/>
              <a:gd name="connsiteY107" fmla="*/ 2165820 h 4305008"/>
              <a:gd name="connsiteX108" fmla="*/ 4955893 w 5593163"/>
              <a:gd name="connsiteY108" fmla="*/ 2167348 h 4305008"/>
              <a:gd name="connsiteX109" fmla="*/ 4860466 w 5593163"/>
              <a:gd name="connsiteY109" fmla="*/ 2176339 h 4305008"/>
              <a:gd name="connsiteX110" fmla="*/ 4843348 w 5593163"/>
              <a:gd name="connsiteY110" fmla="*/ 2177952 h 4305008"/>
              <a:gd name="connsiteX111" fmla="*/ 4843322 w 5593163"/>
              <a:gd name="connsiteY111" fmla="*/ 2177461 h 4305008"/>
              <a:gd name="connsiteX112" fmla="*/ 4842823 w 5593163"/>
              <a:gd name="connsiteY112" fmla="*/ 2177494 h 4305008"/>
              <a:gd name="connsiteX113" fmla="*/ 4842230 w 5593163"/>
              <a:gd name="connsiteY113" fmla="*/ 2166144 h 4305008"/>
              <a:gd name="connsiteX114" fmla="*/ 4842230 w 5593163"/>
              <a:gd name="connsiteY114" fmla="*/ 3862969 h 4305008"/>
              <a:gd name="connsiteX115" fmla="*/ 4843601 w 5593163"/>
              <a:gd name="connsiteY115" fmla="*/ 3846121 h 4305008"/>
              <a:gd name="connsiteX116" fmla="*/ 4851065 w 5593163"/>
              <a:gd name="connsiteY116" fmla="*/ 3754390 h 4305008"/>
              <a:gd name="connsiteX117" fmla="*/ 4851605 w 5593163"/>
              <a:gd name="connsiteY117" fmla="*/ 3747753 h 4305008"/>
              <a:gd name="connsiteX118" fmla="*/ 4852110 w 5593163"/>
              <a:gd name="connsiteY118" fmla="*/ 3747690 h 4305008"/>
              <a:gd name="connsiteX119" fmla="*/ 5542276 w 5593163"/>
              <a:gd name="connsiteY119" fmla="*/ 3060092 h 4305008"/>
              <a:gd name="connsiteX120" fmla="*/ 5542393 w 5593163"/>
              <a:gd name="connsiteY120" fmla="*/ 3058953 h 4305008"/>
              <a:gd name="connsiteX121" fmla="*/ 5558606 w 5593163"/>
              <a:gd name="connsiteY121" fmla="*/ 3057426 h 4305008"/>
              <a:gd name="connsiteX122" fmla="*/ 5593163 w 5593163"/>
              <a:gd name="connsiteY122" fmla="*/ 3054170 h 4305008"/>
              <a:gd name="connsiteX123" fmla="*/ 5593163 w 5593163"/>
              <a:gd name="connsiteY123" fmla="*/ 3398093 h 4305008"/>
              <a:gd name="connsiteX124" fmla="*/ 5583807 w 5593163"/>
              <a:gd name="connsiteY124" fmla="*/ 3420754 h 4305008"/>
              <a:gd name="connsiteX125" fmla="*/ 4972226 w 5593163"/>
              <a:gd name="connsiteY125" fmla="*/ 3861506 h 4305008"/>
              <a:gd name="connsiteX126" fmla="*/ 4972110 w 5593163"/>
              <a:gd name="connsiteY126" fmla="*/ 3862645 h 4305008"/>
              <a:gd name="connsiteX127" fmla="*/ 4955893 w 5593163"/>
              <a:gd name="connsiteY127" fmla="*/ 3864173 h 4305008"/>
              <a:gd name="connsiteX128" fmla="*/ 4860466 w 5593163"/>
              <a:gd name="connsiteY128" fmla="*/ 3873164 h 4305008"/>
              <a:gd name="connsiteX129" fmla="*/ 4843348 w 5593163"/>
              <a:gd name="connsiteY129" fmla="*/ 3874777 h 4305008"/>
              <a:gd name="connsiteX130" fmla="*/ 4843322 w 5593163"/>
              <a:gd name="connsiteY130" fmla="*/ 3874286 h 4305008"/>
              <a:gd name="connsiteX131" fmla="*/ 4842823 w 5593163"/>
              <a:gd name="connsiteY131" fmla="*/ 3874319 h 4305008"/>
              <a:gd name="connsiteX132" fmla="*/ 4842230 w 5593163"/>
              <a:gd name="connsiteY132" fmla="*/ 3862969 h 4305008"/>
              <a:gd name="connsiteX133" fmla="*/ 4135041 w 5593163"/>
              <a:gd name="connsiteY133" fmla="*/ 1181049 h 4305008"/>
              <a:gd name="connsiteX134" fmla="*/ 4678350 w 5593163"/>
              <a:gd name="connsiteY134" fmla="*/ 636203 h 4305008"/>
              <a:gd name="connsiteX135" fmla="*/ 4135041 w 5593163"/>
              <a:gd name="connsiteY135" fmla="*/ 1181049 h 4305008"/>
              <a:gd name="connsiteX136" fmla="*/ 4135041 w 5593163"/>
              <a:gd name="connsiteY136" fmla="*/ 1493690 h 4305008"/>
              <a:gd name="connsiteX137" fmla="*/ 4678350 w 5593163"/>
              <a:gd name="connsiteY137" fmla="*/ 2034258 h 4305008"/>
              <a:gd name="connsiteX138" fmla="*/ 4135041 w 5593163"/>
              <a:gd name="connsiteY138" fmla="*/ 1493690 h 4305008"/>
              <a:gd name="connsiteX139" fmla="*/ 4135041 w 5593163"/>
              <a:gd name="connsiteY139" fmla="*/ 2877874 h 4305008"/>
              <a:gd name="connsiteX140" fmla="*/ 4678350 w 5593163"/>
              <a:gd name="connsiteY140" fmla="*/ 2333028 h 4305008"/>
              <a:gd name="connsiteX141" fmla="*/ 4135041 w 5593163"/>
              <a:gd name="connsiteY141" fmla="*/ 2877874 h 4305008"/>
              <a:gd name="connsiteX142" fmla="*/ 4135041 w 5593163"/>
              <a:gd name="connsiteY142" fmla="*/ 3190516 h 4305008"/>
              <a:gd name="connsiteX143" fmla="*/ 4678350 w 5593163"/>
              <a:gd name="connsiteY143" fmla="*/ 3731083 h 4305008"/>
              <a:gd name="connsiteX144" fmla="*/ 4135041 w 5593163"/>
              <a:gd name="connsiteY144" fmla="*/ 3190516 h 4305008"/>
              <a:gd name="connsiteX145" fmla="*/ 4103022 w 5593163"/>
              <a:gd name="connsiteY145" fmla="*/ 4305008 h 4305008"/>
              <a:gd name="connsiteX146" fmla="*/ 4131467 w 5593163"/>
              <a:gd name="connsiteY146" fmla="*/ 4255797 h 4305008"/>
              <a:gd name="connsiteX147" fmla="*/ 4691720 w 5593163"/>
              <a:gd name="connsiteY147" fmla="*/ 3898397 h 4305008"/>
              <a:gd name="connsiteX148" fmla="*/ 4691837 w 5593163"/>
              <a:gd name="connsiteY148" fmla="*/ 3897249 h 4305008"/>
              <a:gd name="connsiteX149" fmla="*/ 4708050 w 5593163"/>
              <a:gd name="connsiteY149" fmla="*/ 3895710 h 4305008"/>
              <a:gd name="connsiteX150" fmla="*/ 4803512 w 5593163"/>
              <a:gd name="connsiteY150" fmla="*/ 3886645 h 4305008"/>
              <a:gd name="connsiteX151" fmla="*/ 4820599 w 5593163"/>
              <a:gd name="connsiteY151" fmla="*/ 3885022 h 4305008"/>
              <a:gd name="connsiteX152" fmla="*/ 4820625 w 5593163"/>
              <a:gd name="connsiteY152" fmla="*/ 3885516 h 4305008"/>
              <a:gd name="connsiteX153" fmla="*/ 4821123 w 5593163"/>
              <a:gd name="connsiteY153" fmla="*/ 3885483 h 4305008"/>
              <a:gd name="connsiteX154" fmla="*/ 4821717 w 5593163"/>
              <a:gd name="connsiteY154" fmla="*/ 3896923 h 4305008"/>
              <a:gd name="connsiteX155" fmla="*/ 4820346 w 5593163"/>
              <a:gd name="connsiteY155" fmla="*/ 3913899 h 4305008"/>
              <a:gd name="connsiteX156" fmla="*/ 4812879 w 5593163"/>
              <a:gd name="connsiteY156" fmla="*/ 4006375 h 4305008"/>
              <a:gd name="connsiteX157" fmla="*/ 4812341 w 5593163"/>
              <a:gd name="connsiteY157" fmla="*/ 4013051 h 4305008"/>
              <a:gd name="connsiteX158" fmla="*/ 4811835 w 5593163"/>
              <a:gd name="connsiteY158" fmla="*/ 4013114 h 4305008"/>
              <a:gd name="connsiteX159" fmla="*/ 4736718 w 5593163"/>
              <a:gd name="connsiteY159" fmla="*/ 4254710 h 4305008"/>
              <a:gd name="connsiteX160" fmla="*/ 4706597 w 5593163"/>
              <a:gd name="connsiteY160" fmla="*/ 4305008 h 4305008"/>
              <a:gd name="connsiteX161" fmla="*/ 4552487 w 5593163"/>
              <a:gd name="connsiteY161" fmla="*/ 4305008 h 4305008"/>
              <a:gd name="connsiteX162" fmla="*/ 4579169 w 5593163"/>
              <a:gd name="connsiteY162" fmla="*/ 4271827 h 4305008"/>
              <a:gd name="connsiteX163" fmla="*/ 4678350 w 5593163"/>
              <a:gd name="connsiteY163" fmla="*/ 4029853 h 4305008"/>
              <a:gd name="connsiteX164" fmla="*/ 4306196 w 5593163"/>
              <a:gd name="connsiteY164" fmla="*/ 4241205 h 4305008"/>
              <a:gd name="connsiteX165" fmla="*/ 4254073 w 5593163"/>
              <a:gd name="connsiteY165" fmla="*/ 4305008 h 4305008"/>
              <a:gd name="connsiteX166" fmla="*/ 4068511 w 5593163"/>
              <a:gd name="connsiteY166" fmla="*/ 0 h 4305008"/>
              <a:gd name="connsiteX167" fmla="*/ 4217148 w 5593163"/>
              <a:gd name="connsiteY167" fmla="*/ 0 h 4305008"/>
              <a:gd name="connsiteX168" fmla="*/ 4239376 w 5593163"/>
              <a:gd name="connsiteY168" fmla="*/ 44350 h 4305008"/>
              <a:gd name="connsiteX169" fmla="*/ 4678350 w 5593163"/>
              <a:gd name="connsiteY169" fmla="*/ 337433 h 4305008"/>
              <a:gd name="connsiteX170" fmla="*/ 4564842 w 5593163"/>
              <a:gd name="connsiteY170" fmla="*/ 76659 h 4305008"/>
              <a:gd name="connsiteX171" fmla="*/ 4496615 w 5593163"/>
              <a:gd name="connsiteY171" fmla="*/ 0 h 4305008"/>
              <a:gd name="connsiteX172" fmla="*/ 4664989 w 5593163"/>
              <a:gd name="connsiteY172" fmla="*/ 0 h 4305008"/>
              <a:gd name="connsiteX173" fmla="*/ 4727623 w 5593163"/>
              <a:gd name="connsiteY173" fmla="*/ 96778 h 4305008"/>
              <a:gd name="connsiteX174" fmla="*/ 4811836 w 5593163"/>
              <a:gd name="connsiteY174" fmla="*/ 354040 h 4305008"/>
              <a:gd name="connsiteX175" fmla="*/ 4812342 w 5593163"/>
              <a:gd name="connsiteY175" fmla="*/ 354103 h 4305008"/>
              <a:gd name="connsiteX176" fmla="*/ 4812882 w 5593163"/>
              <a:gd name="connsiteY176" fmla="*/ 360740 h 4305008"/>
              <a:gd name="connsiteX177" fmla="*/ 4820346 w 5593163"/>
              <a:gd name="connsiteY177" fmla="*/ 452471 h 4305008"/>
              <a:gd name="connsiteX178" fmla="*/ 4821717 w 5593163"/>
              <a:gd name="connsiteY178" fmla="*/ 469318 h 4305008"/>
              <a:gd name="connsiteX179" fmla="*/ 4821124 w 5593163"/>
              <a:gd name="connsiteY179" fmla="*/ 480669 h 4305008"/>
              <a:gd name="connsiteX180" fmla="*/ 4820625 w 5593163"/>
              <a:gd name="connsiteY180" fmla="*/ 480636 h 4305008"/>
              <a:gd name="connsiteX181" fmla="*/ 4820599 w 5593163"/>
              <a:gd name="connsiteY181" fmla="*/ 481127 h 4305008"/>
              <a:gd name="connsiteX182" fmla="*/ 4803481 w 5593163"/>
              <a:gd name="connsiteY182" fmla="*/ 479514 h 4305008"/>
              <a:gd name="connsiteX183" fmla="*/ 4708054 w 5593163"/>
              <a:gd name="connsiteY183" fmla="*/ 470523 h 4305008"/>
              <a:gd name="connsiteX184" fmla="*/ 4691837 w 5593163"/>
              <a:gd name="connsiteY184" fmla="*/ 468995 h 4305008"/>
              <a:gd name="connsiteX185" fmla="*/ 4691721 w 5593163"/>
              <a:gd name="connsiteY185" fmla="*/ 467856 h 4305008"/>
              <a:gd name="connsiteX186" fmla="*/ 4120350 w 5593163"/>
              <a:gd name="connsiteY186" fmla="*/ 95636 h 4305008"/>
              <a:gd name="connsiteX187" fmla="*/ 3991674 w 5593163"/>
              <a:gd name="connsiteY187" fmla="*/ 1313979 h 4305008"/>
              <a:gd name="connsiteX188" fmla="*/ 3993045 w 5593163"/>
              <a:gd name="connsiteY188" fmla="*/ 1296998 h 4305008"/>
              <a:gd name="connsiteX189" fmla="*/ 4000509 w 5593163"/>
              <a:gd name="connsiteY189" fmla="*/ 1204541 h 4305008"/>
              <a:gd name="connsiteX190" fmla="*/ 4001049 w 5593163"/>
              <a:gd name="connsiteY190" fmla="*/ 1197851 h 4305008"/>
              <a:gd name="connsiteX191" fmla="*/ 4001555 w 5593163"/>
              <a:gd name="connsiteY191" fmla="*/ 1197788 h 4305008"/>
              <a:gd name="connsiteX192" fmla="*/ 4691720 w 5593163"/>
              <a:gd name="connsiteY192" fmla="*/ 504747 h 4305008"/>
              <a:gd name="connsiteX193" fmla="*/ 4691837 w 5593163"/>
              <a:gd name="connsiteY193" fmla="*/ 503599 h 4305008"/>
              <a:gd name="connsiteX194" fmla="*/ 4708050 w 5593163"/>
              <a:gd name="connsiteY194" fmla="*/ 502060 h 4305008"/>
              <a:gd name="connsiteX195" fmla="*/ 4803512 w 5593163"/>
              <a:gd name="connsiteY195" fmla="*/ 492995 h 4305008"/>
              <a:gd name="connsiteX196" fmla="*/ 4820599 w 5593163"/>
              <a:gd name="connsiteY196" fmla="*/ 491372 h 4305008"/>
              <a:gd name="connsiteX197" fmla="*/ 4820625 w 5593163"/>
              <a:gd name="connsiteY197" fmla="*/ 491866 h 4305008"/>
              <a:gd name="connsiteX198" fmla="*/ 4821123 w 5593163"/>
              <a:gd name="connsiteY198" fmla="*/ 491833 h 4305008"/>
              <a:gd name="connsiteX199" fmla="*/ 4821717 w 5593163"/>
              <a:gd name="connsiteY199" fmla="*/ 503273 h 4305008"/>
              <a:gd name="connsiteX200" fmla="*/ 4820346 w 5593163"/>
              <a:gd name="connsiteY200" fmla="*/ 520249 h 4305008"/>
              <a:gd name="connsiteX201" fmla="*/ 4812879 w 5593163"/>
              <a:gd name="connsiteY201" fmla="*/ 612725 h 4305008"/>
              <a:gd name="connsiteX202" fmla="*/ 4812341 w 5593163"/>
              <a:gd name="connsiteY202" fmla="*/ 619401 h 4305008"/>
              <a:gd name="connsiteX203" fmla="*/ 4811835 w 5593163"/>
              <a:gd name="connsiteY203" fmla="*/ 619464 h 4305008"/>
              <a:gd name="connsiteX204" fmla="*/ 4121670 w 5593163"/>
              <a:gd name="connsiteY204" fmla="*/ 1312505 h 4305008"/>
              <a:gd name="connsiteX205" fmla="*/ 4121554 w 5593163"/>
              <a:gd name="connsiteY205" fmla="*/ 1313653 h 4305008"/>
              <a:gd name="connsiteX206" fmla="*/ 4105337 w 5593163"/>
              <a:gd name="connsiteY206" fmla="*/ 1315193 h 4305008"/>
              <a:gd name="connsiteX207" fmla="*/ 4009911 w 5593163"/>
              <a:gd name="connsiteY207" fmla="*/ 1324255 h 4305008"/>
              <a:gd name="connsiteX208" fmla="*/ 3992792 w 5593163"/>
              <a:gd name="connsiteY208" fmla="*/ 1325881 h 4305008"/>
              <a:gd name="connsiteX209" fmla="*/ 3992766 w 5593163"/>
              <a:gd name="connsiteY209" fmla="*/ 1325386 h 4305008"/>
              <a:gd name="connsiteX210" fmla="*/ 3992267 w 5593163"/>
              <a:gd name="connsiteY210" fmla="*/ 1325419 h 4305008"/>
              <a:gd name="connsiteX211" fmla="*/ 3991674 w 5593163"/>
              <a:gd name="connsiteY211" fmla="*/ 1313979 h 4305008"/>
              <a:gd name="connsiteX212" fmla="*/ 3991674 w 5593163"/>
              <a:gd name="connsiteY212" fmla="*/ 1361805 h 4305008"/>
              <a:gd name="connsiteX213" fmla="*/ 3992268 w 5593163"/>
              <a:gd name="connsiteY213" fmla="*/ 1350455 h 4305008"/>
              <a:gd name="connsiteX214" fmla="*/ 3992766 w 5593163"/>
              <a:gd name="connsiteY214" fmla="*/ 1350487 h 4305008"/>
              <a:gd name="connsiteX215" fmla="*/ 3992792 w 5593163"/>
              <a:gd name="connsiteY215" fmla="*/ 1349997 h 4305008"/>
              <a:gd name="connsiteX216" fmla="*/ 4009880 w 5593163"/>
              <a:gd name="connsiteY216" fmla="*/ 1351607 h 4305008"/>
              <a:gd name="connsiteX217" fmla="*/ 4105341 w 5593163"/>
              <a:gd name="connsiteY217" fmla="*/ 1360601 h 4305008"/>
              <a:gd name="connsiteX218" fmla="*/ 4121554 w 5593163"/>
              <a:gd name="connsiteY218" fmla="*/ 1362128 h 4305008"/>
              <a:gd name="connsiteX219" fmla="*/ 4121671 w 5593163"/>
              <a:gd name="connsiteY219" fmla="*/ 1363267 h 4305008"/>
              <a:gd name="connsiteX220" fmla="*/ 4811836 w 5593163"/>
              <a:gd name="connsiteY220" fmla="*/ 2050865 h 4305008"/>
              <a:gd name="connsiteX221" fmla="*/ 4812342 w 5593163"/>
              <a:gd name="connsiteY221" fmla="*/ 2050928 h 4305008"/>
              <a:gd name="connsiteX222" fmla="*/ 4812882 w 5593163"/>
              <a:gd name="connsiteY222" fmla="*/ 2057565 h 4305008"/>
              <a:gd name="connsiteX223" fmla="*/ 4820346 w 5593163"/>
              <a:gd name="connsiteY223" fmla="*/ 2149296 h 4305008"/>
              <a:gd name="connsiteX224" fmla="*/ 4821717 w 5593163"/>
              <a:gd name="connsiteY224" fmla="*/ 2166144 h 4305008"/>
              <a:gd name="connsiteX225" fmla="*/ 4821124 w 5593163"/>
              <a:gd name="connsiteY225" fmla="*/ 2177494 h 4305008"/>
              <a:gd name="connsiteX226" fmla="*/ 4820625 w 5593163"/>
              <a:gd name="connsiteY226" fmla="*/ 2177461 h 4305008"/>
              <a:gd name="connsiteX227" fmla="*/ 4820599 w 5593163"/>
              <a:gd name="connsiteY227" fmla="*/ 2177952 h 4305008"/>
              <a:gd name="connsiteX228" fmla="*/ 4803481 w 5593163"/>
              <a:gd name="connsiteY228" fmla="*/ 2176339 h 4305008"/>
              <a:gd name="connsiteX229" fmla="*/ 4708054 w 5593163"/>
              <a:gd name="connsiteY229" fmla="*/ 2167348 h 4305008"/>
              <a:gd name="connsiteX230" fmla="*/ 4691837 w 5593163"/>
              <a:gd name="connsiteY230" fmla="*/ 2165820 h 4305008"/>
              <a:gd name="connsiteX231" fmla="*/ 4691721 w 5593163"/>
              <a:gd name="connsiteY231" fmla="*/ 2164681 h 4305008"/>
              <a:gd name="connsiteX232" fmla="*/ 4001556 w 5593163"/>
              <a:gd name="connsiteY232" fmla="*/ 1477083 h 4305008"/>
              <a:gd name="connsiteX233" fmla="*/ 4001050 w 5593163"/>
              <a:gd name="connsiteY233" fmla="*/ 1477021 h 4305008"/>
              <a:gd name="connsiteX234" fmla="*/ 4000512 w 5593163"/>
              <a:gd name="connsiteY234" fmla="*/ 1470397 h 4305008"/>
              <a:gd name="connsiteX235" fmla="*/ 3993045 w 5593163"/>
              <a:gd name="connsiteY235" fmla="*/ 1378647 h 4305008"/>
              <a:gd name="connsiteX236" fmla="*/ 3991674 w 5593163"/>
              <a:gd name="connsiteY236" fmla="*/ 1361805 h 4305008"/>
              <a:gd name="connsiteX237" fmla="*/ 3991674 w 5593163"/>
              <a:gd name="connsiteY237" fmla="*/ 3010804 h 4305008"/>
              <a:gd name="connsiteX238" fmla="*/ 3993045 w 5593163"/>
              <a:gd name="connsiteY238" fmla="*/ 2993823 h 4305008"/>
              <a:gd name="connsiteX239" fmla="*/ 4000509 w 5593163"/>
              <a:gd name="connsiteY239" fmla="*/ 2901366 h 4305008"/>
              <a:gd name="connsiteX240" fmla="*/ 4001049 w 5593163"/>
              <a:gd name="connsiteY240" fmla="*/ 2894676 h 4305008"/>
              <a:gd name="connsiteX241" fmla="*/ 4001555 w 5593163"/>
              <a:gd name="connsiteY241" fmla="*/ 2894613 h 4305008"/>
              <a:gd name="connsiteX242" fmla="*/ 4691720 w 5593163"/>
              <a:gd name="connsiteY242" fmla="*/ 2201572 h 4305008"/>
              <a:gd name="connsiteX243" fmla="*/ 4691837 w 5593163"/>
              <a:gd name="connsiteY243" fmla="*/ 2200424 h 4305008"/>
              <a:gd name="connsiteX244" fmla="*/ 4708050 w 5593163"/>
              <a:gd name="connsiteY244" fmla="*/ 2198885 h 4305008"/>
              <a:gd name="connsiteX245" fmla="*/ 4803512 w 5593163"/>
              <a:gd name="connsiteY245" fmla="*/ 2189820 h 4305008"/>
              <a:gd name="connsiteX246" fmla="*/ 4820599 w 5593163"/>
              <a:gd name="connsiteY246" fmla="*/ 2188197 h 4305008"/>
              <a:gd name="connsiteX247" fmla="*/ 4820625 w 5593163"/>
              <a:gd name="connsiteY247" fmla="*/ 2188691 h 4305008"/>
              <a:gd name="connsiteX248" fmla="*/ 4821123 w 5593163"/>
              <a:gd name="connsiteY248" fmla="*/ 2188658 h 4305008"/>
              <a:gd name="connsiteX249" fmla="*/ 4821717 w 5593163"/>
              <a:gd name="connsiteY249" fmla="*/ 2200098 h 4305008"/>
              <a:gd name="connsiteX250" fmla="*/ 4820346 w 5593163"/>
              <a:gd name="connsiteY250" fmla="*/ 2217074 h 4305008"/>
              <a:gd name="connsiteX251" fmla="*/ 4812879 w 5593163"/>
              <a:gd name="connsiteY251" fmla="*/ 2309550 h 4305008"/>
              <a:gd name="connsiteX252" fmla="*/ 4812341 w 5593163"/>
              <a:gd name="connsiteY252" fmla="*/ 2316226 h 4305008"/>
              <a:gd name="connsiteX253" fmla="*/ 4811835 w 5593163"/>
              <a:gd name="connsiteY253" fmla="*/ 2316289 h 4305008"/>
              <a:gd name="connsiteX254" fmla="*/ 4121670 w 5593163"/>
              <a:gd name="connsiteY254" fmla="*/ 3009330 h 4305008"/>
              <a:gd name="connsiteX255" fmla="*/ 4121554 w 5593163"/>
              <a:gd name="connsiteY255" fmla="*/ 3010478 h 4305008"/>
              <a:gd name="connsiteX256" fmla="*/ 4105337 w 5593163"/>
              <a:gd name="connsiteY256" fmla="*/ 3012018 h 4305008"/>
              <a:gd name="connsiteX257" fmla="*/ 4009911 w 5593163"/>
              <a:gd name="connsiteY257" fmla="*/ 3021080 h 4305008"/>
              <a:gd name="connsiteX258" fmla="*/ 3992792 w 5593163"/>
              <a:gd name="connsiteY258" fmla="*/ 3022706 h 4305008"/>
              <a:gd name="connsiteX259" fmla="*/ 3992766 w 5593163"/>
              <a:gd name="connsiteY259" fmla="*/ 3022211 h 4305008"/>
              <a:gd name="connsiteX260" fmla="*/ 3992267 w 5593163"/>
              <a:gd name="connsiteY260" fmla="*/ 3022244 h 4305008"/>
              <a:gd name="connsiteX261" fmla="*/ 3991674 w 5593163"/>
              <a:gd name="connsiteY261" fmla="*/ 3010804 h 4305008"/>
              <a:gd name="connsiteX262" fmla="*/ 3991674 w 5593163"/>
              <a:gd name="connsiteY262" fmla="*/ 3058630 h 4305008"/>
              <a:gd name="connsiteX263" fmla="*/ 3992268 w 5593163"/>
              <a:gd name="connsiteY263" fmla="*/ 3047280 h 4305008"/>
              <a:gd name="connsiteX264" fmla="*/ 3992766 w 5593163"/>
              <a:gd name="connsiteY264" fmla="*/ 3047312 h 4305008"/>
              <a:gd name="connsiteX265" fmla="*/ 3992792 w 5593163"/>
              <a:gd name="connsiteY265" fmla="*/ 3046822 h 4305008"/>
              <a:gd name="connsiteX266" fmla="*/ 4009880 w 5593163"/>
              <a:gd name="connsiteY266" fmla="*/ 3048432 h 4305008"/>
              <a:gd name="connsiteX267" fmla="*/ 4105341 w 5593163"/>
              <a:gd name="connsiteY267" fmla="*/ 3057426 h 4305008"/>
              <a:gd name="connsiteX268" fmla="*/ 4121554 w 5593163"/>
              <a:gd name="connsiteY268" fmla="*/ 3058953 h 4305008"/>
              <a:gd name="connsiteX269" fmla="*/ 4121671 w 5593163"/>
              <a:gd name="connsiteY269" fmla="*/ 3060092 h 4305008"/>
              <a:gd name="connsiteX270" fmla="*/ 4811836 w 5593163"/>
              <a:gd name="connsiteY270" fmla="*/ 3747690 h 4305008"/>
              <a:gd name="connsiteX271" fmla="*/ 4812342 w 5593163"/>
              <a:gd name="connsiteY271" fmla="*/ 3747753 h 4305008"/>
              <a:gd name="connsiteX272" fmla="*/ 4812882 w 5593163"/>
              <a:gd name="connsiteY272" fmla="*/ 3754390 h 4305008"/>
              <a:gd name="connsiteX273" fmla="*/ 4820346 w 5593163"/>
              <a:gd name="connsiteY273" fmla="*/ 3846121 h 4305008"/>
              <a:gd name="connsiteX274" fmla="*/ 4821717 w 5593163"/>
              <a:gd name="connsiteY274" fmla="*/ 3862969 h 4305008"/>
              <a:gd name="connsiteX275" fmla="*/ 4821124 w 5593163"/>
              <a:gd name="connsiteY275" fmla="*/ 3874319 h 4305008"/>
              <a:gd name="connsiteX276" fmla="*/ 4820625 w 5593163"/>
              <a:gd name="connsiteY276" fmla="*/ 3874286 h 4305008"/>
              <a:gd name="connsiteX277" fmla="*/ 4820599 w 5593163"/>
              <a:gd name="connsiteY277" fmla="*/ 3874777 h 4305008"/>
              <a:gd name="connsiteX278" fmla="*/ 4803481 w 5593163"/>
              <a:gd name="connsiteY278" fmla="*/ 3873164 h 4305008"/>
              <a:gd name="connsiteX279" fmla="*/ 4708054 w 5593163"/>
              <a:gd name="connsiteY279" fmla="*/ 3864173 h 4305008"/>
              <a:gd name="connsiteX280" fmla="*/ 4691837 w 5593163"/>
              <a:gd name="connsiteY280" fmla="*/ 3862645 h 4305008"/>
              <a:gd name="connsiteX281" fmla="*/ 4691721 w 5593163"/>
              <a:gd name="connsiteY281" fmla="*/ 3861506 h 4305008"/>
              <a:gd name="connsiteX282" fmla="*/ 4001556 w 5593163"/>
              <a:gd name="connsiteY282" fmla="*/ 3173908 h 4305008"/>
              <a:gd name="connsiteX283" fmla="*/ 4001050 w 5593163"/>
              <a:gd name="connsiteY283" fmla="*/ 3173846 h 4305008"/>
              <a:gd name="connsiteX284" fmla="*/ 4000512 w 5593163"/>
              <a:gd name="connsiteY284" fmla="*/ 3167222 h 4305008"/>
              <a:gd name="connsiteX285" fmla="*/ 3993045 w 5593163"/>
              <a:gd name="connsiteY285" fmla="*/ 3075472 h 4305008"/>
              <a:gd name="connsiteX286" fmla="*/ 3991674 w 5593163"/>
              <a:gd name="connsiteY286" fmla="*/ 3058630 h 4305008"/>
              <a:gd name="connsiteX287" fmla="*/ 3293448 w 5593163"/>
              <a:gd name="connsiteY287" fmla="*/ 636203 h 4305008"/>
              <a:gd name="connsiteX288" fmla="*/ 3836757 w 5593163"/>
              <a:gd name="connsiteY288" fmla="*/ 1181049 h 4305008"/>
              <a:gd name="connsiteX289" fmla="*/ 3293448 w 5593163"/>
              <a:gd name="connsiteY289" fmla="*/ 636203 h 4305008"/>
              <a:gd name="connsiteX290" fmla="*/ 3293448 w 5593163"/>
              <a:gd name="connsiteY290" fmla="*/ 2333028 h 4305008"/>
              <a:gd name="connsiteX291" fmla="*/ 3836757 w 5593163"/>
              <a:gd name="connsiteY291" fmla="*/ 2877874 h 4305008"/>
              <a:gd name="connsiteX292" fmla="*/ 3293448 w 5593163"/>
              <a:gd name="connsiteY292" fmla="*/ 2333028 h 4305008"/>
              <a:gd name="connsiteX293" fmla="*/ 3293446 w 5593163"/>
              <a:gd name="connsiteY293" fmla="*/ 2034258 h 4305008"/>
              <a:gd name="connsiteX294" fmla="*/ 3836755 w 5593163"/>
              <a:gd name="connsiteY294" fmla="*/ 1493690 h 4305008"/>
              <a:gd name="connsiteX295" fmla="*/ 3293446 w 5593163"/>
              <a:gd name="connsiteY295" fmla="*/ 2034258 h 4305008"/>
              <a:gd name="connsiteX296" fmla="*/ 3293446 w 5593163"/>
              <a:gd name="connsiteY296" fmla="*/ 3731083 h 4305008"/>
              <a:gd name="connsiteX297" fmla="*/ 3836755 w 5593163"/>
              <a:gd name="connsiteY297" fmla="*/ 3190516 h 4305008"/>
              <a:gd name="connsiteX298" fmla="*/ 3293446 w 5593163"/>
              <a:gd name="connsiteY298" fmla="*/ 3731083 h 4305008"/>
              <a:gd name="connsiteX299" fmla="*/ 3150081 w 5593163"/>
              <a:gd name="connsiteY299" fmla="*/ 503273 h 4305008"/>
              <a:gd name="connsiteX300" fmla="*/ 3150675 w 5593163"/>
              <a:gd name="connsiteY300" fmla="*/ 491833 h 4305008"/>
              <a:gd name="connsiteX301" fmla="*/ 3151173 w 5593163"/>
              <a:gd name="connsiteY301" fmla="*/ 491866 h 4305008"/>
              <a:gd name="connsiteX302" fmla="*/ 3151199 w 5593163"/>
              <a:gd name="connsiteY302" fmla="*/ 491372 h 4305008"/>
              <a:gd name="connsiteX303" fmla="*/ 3168287 w 5593163"/>
              <a:gd name="connsiteY303" fmla="*/ 492995 h 4305008"/>
              <a:gd name="connsiteX304" fmla="*/ 3263748 w 5593163"/>
              <a:gd name="connsiteY304" fmla="*/ 502060 h 4305008"/>
              <a:gd name="connsiteX305" fmla="*/ 3279961 w 5593163"/>
              <a:gd name="connsiteY305" fmla="*/ 503599 h 4305008"/>
              <a:gd name="connsiteX306" fmla="*/ 3280078 w 5593163"/>
              <a:gd name="connsiteY306" fmla="*/ 504747 h 4305008"/>
              <a:gd name="connsiteX307" fmla="*/ 3970244 w 5593163"/>
              <a:gd name="connsiteY307" fmla="*/ 1197788 h 4305008"/>
              <a:gd name="connsiteX308" fmla="*/ 3970749 w 5593163"/>
              <a:gd name="connsiteY308" fmla="*/ 1197851 h 4305008"/>
              <a:gd name="connsiteX309" fmla="*/ 3971290 w 5593163"/>
              <a:gd name="connsiteY309" fmla="*/ 1204541 h 4305008"/>
              <a:gd name="connsiteX310" fmla="*/ 3978754 w 5593163"/>
              <a:gd name="connsiteY310" fmla="*/ 1296998 h 4305008"/>
              <a:gd name="connsiteX311" fmla="*/ 3980124 w 5593163"/>
              <a:gd name="connsiteY311" fmla="*/ 1313979 h 4305008"/>
              <a:gd name="connsiteX312" fmla="*/ 3979531 w 5593163"/>
              <a:gd name="connsiteY312" fmla="*/ 1325419 h 4305008"/>
              <a:gd name="connsiteX313" fmla="*/ 3979032 w 5593163"/>
              <a:gd name="connsiteY313" fmla="*/ 1325386 h 4305008"/>
              <a:gd name="connsiteX314" fmla="*/ 3979006 w 5593163"/>
              <a:gd name="connsiteY314" fmla="*/ 1325881 h 4305008"/>
              <a:gd name="connsiteX315" fmla="*/ 3961888 w 5593163"/>
              <a:gd name="connsiteY315" fmla="*/ 1324255 h 4305008"/>
              <a:gd name="connsiteX316" fmla="*/ 3866461 w 5593163"/>
              <a:gd name="connsiteY316" fmla="*/ 1315193 h 4305008"/>
              <a:gd name="connsiteX317" fmla="*/ 3850245 w 5593163"/>
              <a:gd name="connsiteY317" fmla="*/ 1313653 h 4305008"/>
              <a:gd name="connsiteX318" fmla="*/ 3850129 w 5593163"/>
              <a:gd name="connsiteY318" fmla="*/ 1312505 h 4305008"/>
              <a:gd name="connsiteX319" fmla="*/ 3159963 w 5593163"/>
              <a:gd name="connsiteY319" fmla="*/ 619464 h 4305008"/>
              <a:gd name="connsiteX320" fmla="*/ 3159457 w 5593163"/>
              <a:gd name="connsiteY320" fmla="*/ 619401 h 4305008"/>
              <a:gd name="connsiteX321" fmla="*/ 3158919 w 5593163"/>
              <a:gd name="connsiteY321" fmla="*/ 612725 h 4305008"/>
              <a:gd name="connsiteX322" fmla="*/ 3151452 w 5593163"/>
              <a:gd name="connsiteY322" fmla="*/ 520249 h 4305008"/>
              <a:gd name="connsiteX323" fmla="*/ 3150081 w 5593163"/>
              <a:gd name="connsiteY323" fmla="*/ 503273 h 4305008"/>
              <a:gd name="connsiteX324" fmla="*/ 3150081 w 5593163"/>
              <a:gd name="connsiteY324" fmla="*/ 2200098 h 4305008"/>
              <a:gd name="connsiteX325" fmla="*/ 3150675 w 5593163"/>
              <a:gd name="connsiteY325" fmla="*/ 2188658 h 4305008"/>
              <a:gd name="connsiteX326" fmla="*/ 3151173 w 5593163"/>
              <a:gd name="connsiteY326" fmla="*/ 2188691 h 4305008"/>
              <a:gd name="connsiteX327" fmla="*/ 3151199 w 5593163"/>
              <a:gd name="connsiteY327" fmla="*/ 2188197 h 4305008"/>
              <a:gd name="connsiteX328" fmla="*/ 3168287 w 5593163"/>
              <a:gd name="connsiteY328" fmla="*/ 2189820 h 4305008"/>
              <a:gd name="connsiteX329" fmla="*/ 3263748 w 5593163"/>
              <a:gd name="connsiteY329" fmla="*/ 2198885 h 4305008"/>
              <a:gd name="connsiteX330" fmla="*/ 3279961 w 5593163"/>
              <a:gd name="connsiteY330" fmla="*/ 2200424 h 4305008"/>
              <a:gd name="connsiteX331" fmla="*/ 3280078 w 5593163"/>
              <a:gd name="connsiteY331" fmla="*/ 2201572 h 4305008"/>
              <a:gd name="connsiteX332" fmla="*/ 3970244 w 5593163"/>
              <a:gd name="connsiteY332" fmla="*/ 2894613 h 4305008"/>
              <a:gd name="connsiteX333" fmla="*/ 3970749 w 5593163"/>
              <a:gd name="connsiteY333" fmla="*/ 2894676 h 4305008"/>
              <a:gd name="connsiteX334" fmla="*/ 3971290 w 5593163"/>
              <a:gd name="connsiteY334" fmla="*/ 2901366 h 4305008"/>
              <a:gd name="connsiteX335" fmla="*/ 3978754 w 5593163"/>
              <a:gd name="connsiteY335" fmla="*/ 2993823 h 4305008"/>
              <a:gd name="connsiteX336" fmla="*/ 3980124 w 5593163"/>
              <a:gd name="connsiteY336" fmla="*/ 3010804 h 4305008"/>
              <a:gd name="connsiteX337" fmla="*/ 3979531 w 5593163"/>
              <a:gd name="connsiteY337" fmla="*/ 3022244 h 4305008"/>
              <a:gd name="connsiteX338" fmla="*/ 3979032 w 5593163"/>
              <a:gd name="connsiteY338" fmla="*/ 3022211 h 4305008"/>
              <a:gd name="connsiteX339" fmla="*/ 3979006 w 5593163"/>
              <a:gd name="connsiteY339" fmla="*/ 3022706 h 4305008"/>
              <a:gd name="connsiteX340" fmla="*/ 3961888 w 5593163"/>
              <a:gd name="connsiteY340" fmla="*/ 3021080 h 4305008"/>
              <a:gd name="connsiteX341" fmla="*/ 3866461 w 5593163"/>
              <a:gd name="connsiteY341" fmla="*/ 3012018 h 4305008"/>
              <a:gd name="connsiteX342" fmla="*/ 3850245 w 5593163"/>
              <a:gd name="connsiteY342" fmla="*/ 3010478 h 4305008"/>
              <a:gd name="connsiteX343" fmla="*/ 3850129 w 5593163"/>
              <a:gd name="connsiteY343" fmla="*/ 3009330 h 4305008"/>
              <a:gd name="connsiteX344" fmla="*/ 3159963 w 5593163"/>
              <a:gd name="connsiteY344" fmla="*/ 2316289 h 4305008"/>
              <a:gd name="connsiteX345" fmla="*/ 3159457 w 5593163"/>
              <a:gd name="connsiteY345" fmla="*/ 2316226 h 4305008"/>
              <a:gd name="connsiteX346" fmla="*/ 3158919 w 5593163"/>
              <a:gd name="connsiteY346" fmla="*/ 2309550 h 4305008"/>
              <a:gd name="connsiteX347" fmla="*/ 3151452 w 5593163"/>
              <a:gd name="connsiteY347" fmla="*/ 2217074 h 4305008"/>
              <a:gd name="connsiteX348" fmla="*/ 3150081 w 5593163"/>
              <a:gd name="connsiteY348" fmla="*/ 2200098 h 4305008"/>
              <a:gd name="connsiteX349" fmla="*/ 3150081 w 5593163"/>
              <a:gd name="connsiteY349" fmla="*/ 3896923 h 4305008"/>
              <a:gd name="connsiteX350" fmla="*/ 3150675 w 5593163"/>
              <a:gd name="connsiteY350" fmla="*/ 3885483 h 4305008"/>
              <a:gd name="connsiteX351" fmla="*/ 3151173 w 5593163"/>
              <a:gd name="connsiteY351" fmla="*/ 3885516 h 4305008"/>
              <a:gd name="connsiteX352" fmla="*/ 3151199 w 5593163"/>
              <a:gd name="connsiteY352" fmla="*/ 3885022 h 4305008"/>
              <a:gd name="connsiteX353" fmla="*/ 3168287 w 5593163"/>
              <a:gd name="connsiteY353" fmla="*/ 3886645 h 4305008"/>
              <a:gd name="connsiteX354" fmla="*/ 3263748 w 5593163"/>
              <a:gd name="connsiteY354" fmla="*/ 3895710 h 4305008"/>
              <a:gd name="connsiteX355" fmla="*/ 3279961 w 5593163"/>
              <a:gd name="connsiteY355" fmla="*/ 3897249 h 4305008"/>
              <a:gd name="connsiteX356" fmla="*/ 3280078 w 5593163"/>
              <a:gd name="connsiteY356" fmla="*/ 3898397 h 4305008"/>
              <a:gd name="connsiteX357" fmla="*/ 3840331 w 5593163"/>
              <a:gd name="connsiteY357" fmla="*/ 4255797 h 4305008"/>
              <a:gd name="connsiteX358" fmla="*/ 3868775 w 5593163"/>
              <a:gd name="connsiteY358" fmla="*/ 4305008 h 4305008"/>
              <a:gd name="connsiteX359" fmla="*/ 3717725 w 5593163"/>
              <a:gd name="connsiteY359" fmla="*/ 4305008 h 4305008"/>
              <a:gd name="connsiteX360" fmla="*/ 3665602 w 5593163"/>
              <a:gd name="connsiteY360" fmla="*/ 4241205 h 4305008"/>
              <a:gd name="connsiteX361" fmla="*/ 3293448 w 5593163"/>
              <a:gd name="connsiteY361" fmla="*/ 4029853 h 4305008"/>
              <a:gd name="connsiteX362" fmla="*/ 3392629 w 5593163"/>
              <a:gd name="connsiteY362" fmla="*/ 4271827 h 4305008"/>
              <a:gd name="connsiteX363" fmla="*/ 3419311 w 5593163"/>
              <a:gd name="connsiteY363" fmla="*/ 4305008 h 4305008"/>
              <a:gd name="connsiteX364" fmla="*/ 3265201 w 5593163"/>
              <a:gd name="connsiteY364" fmla="*/ 4305008 h 4305008"/>
              <a:gd name="connsiteX365" fmla="*/ 3235080 w 5593163"/>
              <a:gd name="connsiteY365" fmla="*/ 4254710 h 4305008"/>
              <a:gd name="connsiteX366" fmla="*/ 3159963 w 5593163"/>
              <a:gd name="connsiteY366" fmla="*/ 4013114 h 4305008"/>
              <a:gd name="connsiteX367" fmla="*/ 3159457 w 5593163"/>
              <a:gd name="connsiteY367" fmla="*/ 4013051 h 4305008"/>
              <a:gd name="connsiteX368" fmla="*/ 3158919 w 5593163"/>
              <a:gd name="connsiteY368" fmla="*/ 4006375 h 4305008"/>
              <a:gd name="connsiteX369" fmla="*/ 3151452 w 5593163"/>
              <a:gd name="connsiteY369" fmla="*/ 3913899 h 4305008"/>
              <a:gd name="connsiteX370" fmla="*/ 3150081 w 5593163"/>
              <a:gd name="connsiteY370" fmla="*/ 3896923 h 4305008"/>
              <a:gd name="connsiteX371" fmla="*/ 3150079 w 5593163"/>
              <a:gd name="connsiteY371" fmla="*/ 469318 h 4305008"/>
              <a:gd name="connsiteX372" fmla="*/ 3151450 w 5593163"/>
              <a:gd name="connsiteY372" fmla="*/ 452471 h 4305008"/>
              <a:gd name="connsiteX373" fmla="*/ 3158914 w 5593163"/>
              <a:gd name="connsiteY373" fmla="*/ 360740 h 4305008"/>
              <a:gd name="connsiteX374" fmla="*/ 3159454 w 5593163"/>
              <a:gd name="connsiteY374" fmla="*/ 354103 h 4305008"/>
              <a:gd name="connsiteX375" fmla="*/ 3159960 w 5593163"/>
              <a:gd name="connsiteY375" fmla="*/ 354040 h 4305008"/>
              <a:gd name="connsiteX376" fmla="*/ 3244173 w 5593163"/>
              <a:gd name="connsiteY376" fmla="*/ 96778 h 4305008"/>
              <a:gd name="connsiteX377" fmla="*/ 3306807 w 5593163"/>
              <a:gd name="connsiteY377" fmla="*/ 0 h 4305008"/>
              <a:gd name="connsiteX378" fmla="*/ 3475182 w 5593163"/>
              <a:gd name="connsiteY378" fmla="*/ 0 h 4305008"/>
              <a:gd name="connsiteX379" fmla="*/ 3406954 w 5593163"/>
              <a:gd name="connsiteY379" fmla="*/ 76659 h 4305008"/>
              <a:gd name="connsiteX380" fmla="*/ 3293446 w 5593163"/>
              <a:gd name="connsiteY380" fmla="*/ 337433 h 4305008"/>
              <a:gd name="connsiteX381" fmla="*/ 3732420 w 5593163"/>
              <a:gd name="connsiteY381" fmla="*/ 44350 h 4305008"/>
              <a:gd name="connsiteX382" fmla="*/ 3754649 w 5593163"/>
              <a:gd name="connsiteY382" fmla="*/ 0 h 4305008"/>
              <a:gd name="connsiteX383" fmla="*/ 3903287 w 5593163"/>
              <a:gd name="connsiteY383" fmla="*/ 0 h 4305008"/>
              <a:gd name="connsiteX384" fmla="*/ 3851448 w 5593163"/>
              <a:gd name="connsiteY384" fmla="*/ 95636 h 4305008"/>
              <a:gd name="connsiteX385" fmla="*/ 3280075 w 5593163"/>
              <a:gd name="connsiteY385" fmla="*/ 467856 h 4305008"/>
              <a:gd name="connsiteX386" fmla="*/ 3279959 w 5593163"/>
              <a:gd name="connsiteY386" fmla="*/ 468995 h 4305008"/>
              <a:gd name="connsiteX387" fmla="*/ 3263742 w 5593163"/>
              <a:gd name="connsiteY387" fmla="*/ 470523 h 4305008"/>
              <a:gd name="connsiteX388" fmla="*/ 3168316 w 5593163"/>
              <a:gd name="connsiteY388" fmla="*/ 479514 h 4305008"/>
              <a:gd name="connsiteX389" fmla="*/ 3151197 w 5593163"/>
              <a:gd name="connsiteY389" fmla="*/ 481127 h 4305008"/>
              <a:gd name="connsiteX390" fmla="*/ 3151171 w 5593163"/>
              <a:gd name="connsiteY390" fmla="*/ 480636 h 4305008"/>
              <a:gd name="connsiteX391" fmla="*/ 3150672 w 5593163"/>
              <a:gd name="connsiteY391" fmla="*/ 480669 h 4305008"/>
              <a:gd name="connsiteX392" fmla="*/ 3150079 w 5593163"/>
              <a:gd name="connsiteY392" fmla="*/ 469318 h 4305008"/>
              <a:gd name="connsiteX393" fmla="*/ 3150079 w 5593163"/>
              <a:gd name="connsiteY393" fmla="*/ 2166144 h 4305008"/>
              <a:gd name="connsiteX394" fmla="*/ 3151450 w 5593163"/>
              <a:gd name="connsiteY394" fmla="*/ 2149296 h 4305008"/>
              <a:gd name="connsiteX395" fmla="*/ 3158914 w 5593163"/>
              <a:gd name="connsiteY395" fmla="*/ 2057565 h 4305008"/>
              <a:gd name="connsiteX396" fmla="*/ 3159454 w 5593163"/>
              <a:gd name="connsiteY396" fmla="*/ 2050928 h 4305008"/>
              <a:gd name="connsiteX397" fmla="*/ 3159960 w 5593163"/>
              <a:gd name="connsiteY397" fmla="*/ 2050865 h 4305008"/>
              <a:gd name="connsiteX398" fmla="*/ 3850126 w 5593163"/>
              <a:gd name="connsiteY398" fmla="*/ 1363267 h 4305008"/>
              <a:gd name="connsiteX399" fmla="*/ 3850243 w 5593163"/>
              <a:gd name="connsiteY399" fmla="*/ 1362128 h 4305008"/>
              <a:gd name="connsiteX400" fmla="*/ 3866455 w 5593163"/>
              <a:gd name="connsiteY400" fmla="*/ 1360601 h 4305008"/>
              <a:gd name="connsiteX401" fmla="*/ 3961917 w 5593163"/>
              <a:gd name="connsiteY401" fmla="*/ 1351607 h 4305008"/>
              <a:gd name="connsiteX402" fmla="*/ 3979004 w 5593163"/>
              <a:gd name="connsiteY402" fmla="*/ 1349997 h 4305008"/>
              <a:gd name="connsiteX403" fmla="*/ 3979030 w 5593163"/>
              <a:gd name="connsiteY403" fmla="*/ 1350487 h 4305008"/>
              <a:gd name="connsiteX404" fmla="*/ 3979528 w 5593163"/>
              <a:gd name="connsiteY404" fmla="*/ 1350455 h 4305008"/>
              <a:gd name="connsiteX405" fmla="*/ 3980122 w 5593163"/>
              <a:gd name="connsiteY405" fmla="*/ 1361805 h 4305008"/>
              <a:gd name="connsiteX406" fmla="*/ 3978752 w 5593163"/>
              <a:gd name="connsiteY406" fmla="*/ 1378647 h 4305008"/>
              <a:gd name="connsiteX407" fmla="*/ 3971285 w 5593163"/>
              <a:gd name="connsiteY407" fmla="*/ 1470397 h 4305008"/>
              <a:gd name="connsiteX408" fmla="*/ 3970746 w 5593163"/>
              <a:gd name="connsiteY408" fmla="*/ 1477021 h 4305008"/>
              <a:gd name="connsiteX409" fmla="*/ 3970241 w 5593163"/>
              <a:gd name="connsiteY409" fmla="*/ 1477083 h 4305008"/>
              <a:gd name="connsiteX410" fmla="*/ 3280075 w 5593163"/>
              <a:gd name="connsiteY410" fmla="*/ 2164681 h 4305008"/>
              <a:gd name="connsiteX411" fmla="*/ 3279959 w 5593163"/>
              <a:gd name="connsiteY411" fmla="*/ 2165820 h 4305008"/>
              <a:gd name="connsiteX412" fmla="*/ 3263742 w 5593163"/>
              <a:gd name="connsiteY412" fmla="*/ 2167348 h 4305008"/>
              <a:gd name="connsiteX413" fmla="*/ 3168316 w 5593163"/>
              <a:gd name="connsiteY413" fmla="*/ 2176339 h 4305008"/>
              <a:gd name="connsiteX414" fmla="*/ 3151197 w 5593163"/>
              <a:gd name="connsiteY414" fmla="*/ 2177952 h 4305008"/>
              <a:gd name="connsiteX415" fmla="*/ 3151171 w 5593163"/>
              <a:gd name="connsiteY415" fmla="*/ 2177461 h 4305008"/>
              <a:gd name="connsiteX416" fmla="*/ 3150672 w 5593163"/>
              <a:gd name="connsiteY416" fmla="*/ 2177494 h 4305008"/>
              <a:gd name="connsiteX417" fmla="*/ 3150079 w 5593163"/>
              <a:gd name="connsiteY417" fmla="*/ 2166144 h 4305008"/>
              <a:gd name="connsiteX418" fmla="*/ 3150079 w 5593163"/>
              <a:gd name="connsiteY418" fmla="*/ 3862969 h 4305008"/>
              <a:gd name="connsiteX419" fmla="*/ 3151450 w 5593163"/>
              <a:gd name="connsiteY419" fmla="*/ 3846121 h 4305008"/>
              <a:gd name="connsiteX420" fmla="*/ 3158914 w 5593163"/>
              <a:gd name="connsiteY420" fmla="*/ 3754390 h 4305008"/>
              <a:gd name="connsiteX421" fmla="*/ 3159454 w 5593163"/>
              <a:gd name="connsiteY421" fmla="*/ 3747753 h 4305008"/>
              <a:gd name="connsiteX422" fmla="*/ 3159960 w 5593163"/>
              <a:gd name="connsiteY422" fmla="*/ 3747690 h 4305008"/>
              <a:gd name="connsiteX423" fmla="*/ 3850126 w 5593163"/>
              <a:gd name="connsiteY423" fmla="*/ 3060092 h 4305008"/>
              <a:gd name="connsiteX424" fmla="*/ 3850243 w 5593163"/>
              <a:gd name="connsiteY424" fmla="*/ 3058953 h 4305008"/>
              <a:gd name="connsiteX425" fmla="*/ 3866455 w 5593163"/>
              <a:gd name="connsiteY425" fmla="*/ 3057426 h 4305008"/>
              <a:gd name="connsiteX426" fmla="*/ 3961917 w 5593163"/>
              <a:gd name="connsiteY426" fmla="*/ 3048432 h 4305008"/>
              <a:gd name="connsiteX427" fmla="*/ 3979004 w 5593163"/>
              <a:gd name="connsiteY427" fmla="*/ 3046822 h 4305008"/>
              <a:gd name="connsiteX428" fmla="*/ 3979030 w 5593163"/>
              <a:gd name="connsiteY428" fmla="*/ 3047312 h 4305008"/>
              <a:gd name="connsiteX429" fmla="*/ 3979528 w 5593163"/>
              <a:gd name="connsiteY429" fmla="*/ 3047280 h 4305008"/>
              <a:gd name="connsiteX430" fmla="*/ 3980122 w 5593163"/>
              <a:gd name="connsiteY430" fmla="*/ 3058630 h 4305008"/>
              <a:gd name="connsiteX431" fmla="*/ 3978752 w 5593163"/>
              <a:gd name="connsiteY431" fmla="*/ 3075472 h 4305008"/>
              <a:gd name="connsiteX432" fmla="*/ 3971285 w 5593163"/>
              <a:gd name="connsiteY432" fmla="*/ 3167222 h 4305008"/>
              <a:gd name="connsiteX433" fmla="*/ 3970746 w 5593163"/>
              <a:gd name="connsiteY433" fmla="*/ 3173846 h 4305008"/>
              <a:gd name="connsiteX434" fmla="*/ 3970241 w 5593163"/>
              <a:gd name="connsiteY434" fmla="*/ 3173908 h 4305008"/>
              <a:gd name="connsiteX435" fmla="*/ 3280075 w 5593163"/>
              <a:gd name="connsiteY435" fmla="*/ 3861506 h 4305008"/>
              <a:gd name="connsiteX436" fmla="*/ 3279959 w 5593163"/>
              <a:gd name="connsiteY436" fmla="*/ 3862645 h 4305008"/>
              <a:gd name="connsiteX437" fmla="*/ 3263742 w 5593163"/>
              <a:gd name="connsiteY437" fmla="*/ 3864173 h 4305008"/>
              <a:gd name="connsiteX438" fmla="*/ 3168316 w 5593163"/>
              <a:gd name="connsiteY438" fmla="*/ 3873164 h 4305008"/>
              <a:gd name="connsiteX439" fmla="*/ 3151197 w 5593163"/>
              <a:gd name="connsiteY439" fmla="*/ 3874777 h 4305008"/>
              <a:gd name="connsiteX440" fmla="*/ 3151171 w 5593163"/>
              <a:gd name="connsiteY440" fmla="*/ 3874286 h 4305008"/>
              <a:gd name="connsiteX441" fmla="*/ 3150672 w 5593163"/>
              <a:gd name="connsiteY441" fmla="*/ 3874319 h 4305008"/>
              <a:gd name="connsiteX442" fmla="*/ 3150079 w 5593163"/>
              <a:gd name="connsiteY442" fmla="*/ 3862969 h 4305008"/>
              <a:gd name="connsiteX443" fmla="*/ 2442890 w 5593163"/>
              <a:gd name="connsiteY443" fmla="*/ 1181049 h 4305008"/>
              <a:gd name="connsiteX444" fmla="*/ 2986199 w 5593163"/>
              <a:gd name="connsiteY444" fmla="*/ 636203 h 4305008"/>
              <a:gd name="connsiteX445" fmla="*/ 2442890 w 5593163"/>
              <a:gd name="connsiteY445" fmla="*/ 1181049 h 4305008"/>
              <a:gd name="connsiteX446" fmla="*/ 2442890 w 5593163"/>
              <a:gd name="connsiteY446" fmla="*/ 1493690 h 4305008"/>
              <a:gd name="connsiteX447" fmla="*/ 2986199 w 5593163"/>
              <a:gd name="connsiteY447" fmla="*/ 2034258 h 4305008"/>
              <a:gd name="connsiteX448" fmla="*/ 2442890 w 5593163"/>
              <a:gd name="connsiteY448" fmla="*/ 1493690 h 4305008"/>
              <a:gd name="connsiteX449" fmla="*/ 2442890 w 5593163"/>
              <a:gd name="connsiteY449" fmla="*/ 2877874 h 4305008"/>
              <a:gd name="connsiteX450" fmla="*/ 2986199 w 5593163"/>
              <a:gd name="connsiteY450" fmla="*/ 2333028 h 4305008"/>
              <a:gd name="connsiteX451" fmla="*/ 2442890 w 5593163"/>
              <a:gd name="connsiteY451" fmla="*/ 2877874 h 4305008"/>
              <a:gd name="connsiteX452" fmla="*/ 2442890 w 5593163"/>
              <a:gd name="connsiteY452" fmla="*/ 3190516 h 4305008"/>
              <a:gd name="connsiteX453" fmla="*/ 2986199 w 5593163"/>
              <a:gd name="connsiteY453" fmla="*/ 3731083 h 4305008"/>
              <a:gd name="connsiteX454" fmla="*/ 2442890 w 5593163"/>
              <a:gd name="connsiteY454" fmla="*/ 3190516 h 4305008"/>
              <a:gd name="connsiteX455" fmla="*/ 2410871 w 5593163"/>
              <a:gd name="connsiteY455" fmla="*/ 4305008 h 4305008"/>
              <a:gd name="connsiteX456" fmla="*/ 2439316 w 5593163"/>
              <a:gd name="connsiteY456" fmla="*/ 4255797 h 4305008"/>
              <a:gd name="connsiteX457" fmla="*/ 2999569 w 5593163"/>
              <a:gd name="connsiteY457" fmla="*/ 3898397 h 4305008"/>
              <a:gd name="connsiteX458" fmla="*/ 2999686 w 5593163"/>
              <a:gd name="connsiteY458" fmla="*/ 3897249 h 4305008"/>
              <a:gd name="connsiteX459" fmla="*/ 3015899 w 5593163"/>
              <a:gd name="connsiteY459" fmla="*/ 3895710 h 4305008"/>
              <a:gd name="connsiteX460" fmla="*/ 3111360 w 5593163"/>
              <a:gd name="connsiteY460" fmla="*/ 3886645 h 4305008"/>
              <a:gd name="connsiteX461" fmla="*/ 3128448 w 5593163"/>
              <a:gd name="connsiteY461" fmla="*/ 3885022 h 4305008"/>
              <a:gd name="connsiteX462" fmla="*/ 3128474 w 5593163"/>
              <a:gd name="connsiteY462" fmla="*/ 3885516 h 4305008"/>
              <a:gd name="connsiteX463" fmla="*/ 3128972 w 5593163"/>
              <a:gd name="connsiteY463" fmla="*/ 3885483 h 4305008"/>
              <a:gd name="connsiteX464" fmla="*/ 3129566 w 5593163"/>
              <a:gd name="connsiteY464" fmla="*/ 3896923 h 4305008"/>
              <a:gd name="connsiteX465" fmla="*/ 3128195 w 5593163"/>
              <a:gd name="connsiteY465" fmla="*/ 3913899 h 4305008"/>
              <a:gd name="connsiteX466" fmla="*/ 3120728 w 5593163"/>
              <a:gd name="connsiteY466" fmla="*/ 4006375 h 4305008"/>
              <a:gd name="connsiteX467" fmla="*/ 3120190 w 5593163"/>
              <a:gd name="connsiteY467" fmla="*/ 4013051 h 4305008"/>
              <a:gd name="connsiteX468" fmla="*/ 3119684 w 5593163"/>
              <a:gd name="connsiteY468" fmla="*/ 4013114 h 4305008"/>
              <a:gd name="connsiteX469" fmla="*/ 3044567 w 5593163"/>
              <a:gd name="connsiteY469" fmla="*/ 4254710 h 4305008"/>
              <a:gd name="connsiteX470" fmla="*/ 3014445 w 5593163"/>
              <a:gd name="connsiteY470" fmla="*/ 4305008 h 4305008"/>
              <a:gd name="connsiteX471" fmla="*/ 2860336 w 5593163"/>
              <a:gd name="connsiteY471" fmla="*/ 4305008 h 4305008"/>
              <a:gd name="connsiteX472" fmla="*/ 2887018 w 5593163"/>
              <a:gd name="connsiteY472" fmla="*/ 4271827 h 4305008"/>
              <a:gd name="connsiteX473" fmla="*/ 2986199 w 5593163"/>
              <a:gd name="connsiteY473" fmla="*/ 4029853 h 4305008"/>
              <a:gd name="connsiteX474" fmla="*/ 2614045 w 5593163"/>
              <a:gd name="connsiteY474" fmla="*/ 4241205 h 4305008"/>
              <a:gd name="connsiteX475" fmla="*/ 2561922 w 5593163"/>
              <a:gd name="connsiteY475" fmla="*/ 4305008 h 4305008"/>
              <a:gd name="connsiteX476" fmla="*/ 2376360 w 5593163"/>
              <a:gd name="connsiteY476" fmla="*/ 0 h 4305008"/>
              <a:gd name="connsiteX477" fmla="*/ 2524998 w 5593163"/>
              <a:gd name="connsiteY477" fmla="*/ 0 h 4305008"/>
              <a:gd name="connsiteX478" fmla="*/ 2547226 w 5593163"/>
              <a:gd name="connsiteY478" fmla="*/ 44350 h 4305008"/>
              <a:gd name="connsiteX479" fmla="*/ 2986199 w 5593163"/>
              <a:gd name="connsiteY479" fmla="*/ 337433 h 4305008"/>
              <a:gd name="connsiteX480" fmla="*/ 2872691 w 5593163"/>
              <a:gd name="connsiteY480" fmla="*/ 76659 h 4305008"/>
              <a:gd name="connsiteX481" fmla="*/ 2804464 w 5593163"/>
              <a:gd name="connsiteY481" fmla="*/ 0 h 4305008"/>
              <a:gd name="connsiteX482" fmla="*/ 2972839 w 5593163"/>
              <a:gd name="connsiteY482" fmla="*/ 0 h 4305008"/>
              <a:gd name="connsiteX483" fmla="*/ 3035473 w 5593163"/>
              <a:gd name="connsiteY483" fmla="*/ 96778 h 4305008"/>
              <a:gd name="connsiteX484" fmla="*/ 3119686 w 5593163"/>
              <a:gd name="connsiteY484" fmla="*/ 354040 h 4305008"/>
              <a:gd name="connsiteX485" fmla="*/ 3120191 w 5593163"/>
              <a:gd name="connsiteY485" fmla="*/ 354103 h 4305008"/>
              <a:gd name="connsiteX486" fmla="*/ 3120732 w 5593163"/>
              <a:gd name="connsiteY486" fmla="*/ 360740 h 4305008"/>
              <a:gd name="connsiteX487" fmla="*/ 3128196 w 5593163"/>
              <a:gd name="connsiteY487" fmla="*/ 452471 h 4305008"/>
              <a:gd name="connsiteX488" fmla="*/ 3129566 w 5593163"/>
              <a:gd name="connsiteY488" fmla="*/ 469318 h 4305008"/>
              <a:gd name="connsiteX489" fmla="*/ 3128973 w 5593163"/>
              <a:gd name="connsiteY489" fmla="*/ 480669 h 4305008"/>
              <a:gd name="connsiteX490" fmla="*/ 3128474 w 5593163"/>
              <a:gd name="connsiteY490" fmla="*/ 480636 h 4305008"/>
              <a:gd name="connsiteX491" fmla="*/ 3128448 w 5593163"/>
              <a:gd name="connsiteY491" fmla="*/ 481127 h 4305008"/>
              <a:gd name="connsiteX492" fmla="*/ 3111330 w 5593163"/>
              <a:gd name="connsiteY492" fmla="*/ 479514 h 4305008"/>
              <a:gd name="connsiteX493" fmla="*/ 3015903 w 5593163"/>
              <a:gd name="connsiteY493" fmla="*/ 470523 h 4305008"/>
              <a:gd name="connsiteX494" fmla="*/ 2999687 w 5593163"/>
              <a:gd name="connsiteY494" fmla="*/ 468995 h 4305008"/>
              <a:gd name="connsiteX495" fmla="*/ 2999571 w 5593163"/>
              <a:gd name="connsiteY495" fmla="*/ 467856 h 4305008"/>
              <a:gd name="connsiteX496" fmla="*/ 2428199 w 5593163"/>
              <a:gd name="connsiteY496" fmla="*/ 95636 h 4305008"/>
              <a:gd name="connsiteX497" fmla="*/ 2299523 w 5593163"/>
              <a:gd name="connsiteY497" fmla="*/ 1313979 h 4305008"/>
              <a:gd name="connsiteX498" fmla="*/ 2300894 w 5593163"/>
              <a:gd name="connsiteY498" fmla="*/ 1296998 h 4305008"/>
              <a:gd name="connsiteX499" fmla="*/ 2308358 w 5593163"/>
              <a:gd name="connsiteY499" fmla="*/ 1204541 h 4305008"/>
              <a:gd name="connsiteX500" fmla="*/ 2308898 w 5593163"/>
              <a:gd name="connsiteY500" fmla="*/ 1197851 h 4305008"/>
              <a:gd name="connsiteX501" fmla="*/ 2309404 w 5593163"/>
              <a:gd name="connsiteY501" fmla="*/ 1197788 h 4305008"/>
              <a:gd name="connsiteX502" fmla="*/ 2999570 w 5593163"/>
              <a:gd name="connsiteY502" fmla="*/ 504747 h 4305008"/>
              <a:gd name="connsiteX503" fmla="*/ 2999687 w 5593163"/>
              <a:gd name="connsiteY503" fmla="*/ 503599 h 4305008"/>
              <a:gd name="connsiteX504" fmla="*/ 3015899 w 5593163"/>
              <a:gd name="connsiteY504" fmla="*/ 502060 h 4305008"/>
              <a:gd name="connsiteX505" fmla="*/ 3111361 w 5593163"/>
              <a:gd name="connsiteY505" fmla="*/ 492995 h 4305008"/>
              <a:gd name="connsiteX506" fmla="*/ 3128448 w 5593163"/>
              <a:gd name="connsiteY506" fmla="*/ 491372 h 4305008"/>
              <a:gd name="connsiteX507" fmla="*/ 3128474 w 5593163"/>
              <a:gd name="connsiteY507" fmla="*/ 491866 h 4305008"/>
              <a:gd name="connsiteX508" fmla="*/ 3128972 w 5593163"/>
              <a:gd name="connsiteY508" fmla="*/ 491833 h 4305008"/>
              <a:gd name="connsiteX509" fmla="*/ 3129566 w 5593163"/>
              <a:gd name="connsiteY509" fmla="*/ 503273 h 4305008"/>
              <a:gd name="connsiteX510" fmla="*/ 3128196 w 5593163"/>
              <a:gd name="connsiteY510" fmla="*/ 520249 h 4305008"/>
              <a:gd name="connsiteX511" fmla="*/ 3120729 w 5593163"/>
              <a:gd name="connsiteY511" fmla="*/ 612725 h 4305008"/>
              <a:gd name="connsiteX512" fmla="*/ 3120190 w 5593163"/>
              <a:gd name="connsiteY512" fmla="*/ 619401 h 4305008"/>
              <a:gd name="connsiteX513" fmla="*/ 3119685 w 5593163"/>
              <a:gd name="connsiteY513" fmla="*/ 619464 h 4305008"/>
              <a:gd name="connsiteX514" fmla="*/ 2429519 w 5593163"/>
              <a:gd name="connsiteY514" fmla="*/ 1312505 h 4305008"/>
              <a:gd name="connsiteX515" fmla="*/ 2429403 w 5593163"/>
              <a:gd name="connsiteY515" fmla="*/ 1313653 h 4305008"/>
              <a:gd name="connsiteX516" fmla="*/ 2413186 w 5593163"/>
              <a:gd name="connsiteY516" fmla="*/ 1315193 h 4305008"/>
              <a:gd name="connsiteX517" fmla="*/ 2317760 w 5593163"/>
              <a:gd name="connsiteY517" fmla="*/ 1324255 h 4305008"/>
              <a:gd name="connsiteX518" fmla="*/ 2300641 w 5593163"/>
              <a:gd name="connsiteY518" fmla="*/ 1325881 h 4305008"/>
              <a:gd name="connsiteX519" fmla="*/ 2300615 w 5593163"/>
              <a:gd name="connsiteY519" fmla="*/ 1325386 h 4305008"/>
              <a:gd name="connsiteX520" fmla="*/ 2300116 w 5593163"/>
              <a:gd name="connsiteY520" fmla="*/ 1325419 h 4305008"/>
              <a:gd name="connsiteX521" fmla="*/ 2299523 w 5593163"/>
              <a:gd name="connsiteY521" fmla="*/ 1313979 h 4305008"/>
              <a:gd name="connsiteX522" fmla="*/ 2299523 w 5593163"/>
              <a:gd name="connsiteY522" fmla="*/ 1361805 h 4305008"/>
              <a:gd name="connsiteX523" fmla="*/ 2300117 w 5593163"/>
              <a:gd name="connsiteY523" fmla="*/ 1350455 h 4305008"/>
              <a:gd name="connsiteX524" fmla="*/ 2300615 w 5593163"/>
              <a:gd name="connsiteY524" fmla="*/ 1350487 h 4305008"/>
              <a:gd name="connsiteX525" fmla="*/ 2300641 w 5593163"/>
              <a:gd name="connsiteY525" fmla="*/ 1349997 h 4305008"/>
              <a:gd name="connsiteX526" fmla="*/ 2317729 w 5593163"/>
              <a:gd name="connsiteY526" fmla="*/ 1351607 h 4305008"/>
              <a:gd name="connsiteX527" fmla="*/ 2413190 w 5593163"/>
              <a:gd name="connsiteY527" fmla="*/ 1360601 h 4305008"/>
              <a:gd name="connsiteX528" fmla="*/ 2429403 w 5593163"/>
              <a:gd name="connsiteY528" fmla="*/ 1362128 h 4305008"/>
              <a:gd name="connsiteX529" fmla="*/ 2429520 w 5593163"/>
              <a:gd name="connsiteY529" fmla="*/ 1363267 h 4305008"/>
              <a:gd name="connsiteX530" fmla="*/ 3119686 w 5593163"/>
              <a:gd name="connsiteY530" fmla="*/ 2050865 h 4305008"/>
              <a:gd name="connsiteX531" fmla="*/ 3120191 w 5593163"/>
              <a:gd name="connsiteY531" fmla="*/ 2050928 h 4305008"/>
              <a:gd name="connsiteX532" fmla="*/ 3120732 w 5593163"/>
              <a:gd name="connsiteY532" fmla="*/ 2057565 h 4305008"/>
              <a:gd name="connsiteX533" fmla="*/ 3128196 w 5593163"/>
              <a:gd name="connsiteY533" fmla="*/ 2149296 h 4305008"/>
              <a:gd name="connsiteX534" fmla="*/ 3129566 w 5593163"/>
              <a:gd name="connsiteY534" fmla="*/ 2166144 h 4305008"/>
              <a:gd name="connsiteX535" fmla="*/ 3128973 w 5593163"/>
              <a:gd name="connsiteY535" fmla="*/ 2177494 h 4305008"/>
              <a:gd name="connsiteX536" fmla="*/ 3128474 w 5593163"/>
              <a:gd name="connsiteY536" fmla="*/ 2177461 h 4305008"/>
              <a:gd name="connsiteX537" fmla="*/ 3128448 w 5593163"/>
              <a:gd name="connsiteY537" fmla="*/ 2177952 h 4305008"/>
              <a:gd name="connsiteX538" fmla="*/ 3111330 w 5593163"/>
              <a:gd name="connsiteY538" fmla="*/ 2176339 h 4305008"/>
              <a:gd name="connsiteX539" fmla="*/ 3015903 w 5593163"/>
              <a:gd name="connsiteY539" fmla="*/ 2167348 h 4305008"/>
              <a:gd name="connsiteX540" fmla="*/ 2999687 w 5593163"/>
              <a:gd name="connsiteY540" fmla="*/ 2165820 h 4305008"/>
              <a:gd name="connsiteX541" fmla="*/ 2999571 w 5593163"/>
              <a:gd name="connsiteY541" fmla="*/ 2164681 h 4305008"/>
              <a:gd name="connsiteX542" fmla="*/ 2309405 w 5593163"/>
              <a:gd name="connsiteY542" fmla="*/ 1477083 h 4305008"/>
              <a:gd name="connsiteX543" fmla="*/ 2308899 w 5593163"/>
              <a:gd name="connsiteY543" fmla="*/ 1477021 h 4305008"/>
              <a:gd name="connsiteX544" fmla="*/ 2308361 w 5593163"/>
              <a:gd name="connsiteY544" fmla="*/ 1470397 h 4305008"/>
              <a:gd name="connsiteX545" fmla="*/ 2300894 w 5593163"/>
              <a:gd name="connsiteY545" fmla="*/ 1378647 h 4305008"/>
              <a:gd name="connsiteX546" fmla="*/ 2299523 w 5593163"/>
              <a:gd name="connsiteY546" fmla="*/ 1361805 h 4305008"/>
              <a:gd name="connsiteX547" fmla="*/ 2299523 w 5593163"/>
              <a:gd name="connsiteY547" fmla="*/ 3010804 h 4305008"/>
              <a:gd name="connsiteX548" fmla="*/ 2300894 w 5593163"/>
              <a:gd name="connsiteY548" fmla="*/ 2993823 h 4305008"/>
              <a:gd name="connsiteX549" fmla="*/ 2308358 w 5593163"/>
              <a:gd name="connsiteY549" fmla="*/ 2901366 h 4305008"/>
              <a:gd name="connsiteX550" fmla="*/ 2308898 w 5593163"/>
              <a:gd name="connsiteY550" fmla="*/ 2894676 h 4305008"/>
              <a:gd name="connsiteX551" fmla="*/ 2309404 w 5593163"/>
              <a:gd name="connsiteY551" fmla="*/ 2894613 h 4305008"/>
              <a:gd name="connsiteX552" fmla="*/ 2999570 w 5593163"/>
              <a:gd name="connsiteY552" fmla="*/ 2201572 h 4305008"/>
              <a:gd name="connsiteX553" fmla="*/ 2999687 w 5593163"/>
              <a:gd name="connsiteY553" fmla="*/ 2200424 h 4305008"/>
              <a:gd name="connsiteX554" fmla="*/ 3015899 w 5593163"/>
              <a:gd name="connsiteY554" fmla="*/ 2198885 h 4305008"/>
              <a:gd name="connsiteX555" fmla="*/ 3111361 w 5593163"/>
              <a:gd name="connsiteY555" fmla="*/ 2189820 h 4305008"/>
              <a:gd name="connsiteX556" fmla="*/ 3128448 w 5593163"/>
              <a:gd name="connsiteY556" fmla="*/ 2188197 h 4305008"/>
              <a:gd name="connsiteX557" fmla="*/ 3128474 w 5593163"/>
              <a:gd name="connsiteY557" fmla="*/ 2188691 h 4305008"/>
              <a:gd name="connsiteX558" fmla="*/ 3128972 w 5593163"/>
              <a:gd name="connsiteY558" fmla="*/ 2188658 h 4305008"/>
              <a:gd name="connsiteX559" fmla="*/ 3129566 w 5593163"/>
              <a:gd name="connsiteY559" fmla="*/ 2200098 h 4305008"/>
              <a:gd name="connsiteX560" fmla="*/ 3128196 w 5593163"/>
              <a:gd name="connsiteY560" fmla="*/ 2217074 h 4305008"/>
              <a:gd name="connsiteX561" fmla="*/ 3120729 w 5593163"/>
              <a:gd name="connsiteY561" fmla="*/ 2309550 h 4305008"/>
              <a:gd name="connsiteX562" fmla="*/ 3120190 w 5593163"/>
              <a:gd name="connsiteY562" fmla="*/ 2316226 h 4305008"/>
              <a:gd name="connsiteX563" fmla="*/ 3119685 w 5593163"/>
              <a:gd name="connsiteY563" fmla="*/ 2316289 h 4305008"/>
              <a:gd name="connsiteX564" fmla="*/ 2429519 w 5593163"/>
              <a:gd name="connsiteY564" fmla="*/ 3009330 h 4305008"/>
              <a:gd name="connsiteX565" fmla="*/ 2429403 w 5593163"/>
              <a:gd name="connsiteY565" fmla="*/ 3010478 h 4305008"/>
              <a:gd name="connsiteX566" fmla="*/ 2413186 w 5593163"/>
              <a:gd name="connsiteY566" fmla="*/ 3012018 h 4305008"/>
              <a:gd name="connsiteX567" fmla="*/ 2317760 w 5593163"/>
              <a:gd name="connsiteY567" fmla="*/ 3021080 h 4305008"/>
              <a:gd name="connsiteX568" fmla="*/ 2300641 w 5593163"/>
              <a:gd name="connsiteY568" fmla="*/ 3022706 h 4305008"/>
              <a:gd name="connsiteX569" fmla="*/ 2300615 w 5593163"/>
              <a:gd name="connsiteY569" fmla="*/ 3022211 h 4305008"/>
              <a:gd name="connsiteX570" fmla="*/ 2300116 w 5593163"/>
              <a:gd name="connsiteY570" fmla="*/ 3022244 h 4305008"/>
              <a:gd name="connsiteX571" fmla="*/ 2299523 w 5593163"/>
              <a:gd name="connsiteY571" fmla="*/ 3010804 h 4305008"/>
              <a:gd name="connsiteX572" fmla="*/ 2299523 w 5593163"/>
              <a:gd name="connsiteY572" fmla="*/ 3058630 h 4305008"/>
              <a:gd name="connsiteX573" fmla="*/ 2300117 w 5593163"/>
              <a:gd name="connsiteY573" fmla="*/ 3047280 h 4305008"/>
              <a:gd name="connsiteX574" fmla="*/ 2300615 w 5593163"/>
              <a:gd name="connsiteY574" fmla="*/ 3047312 h 4305008"/>
              <a:gd name="connsiteX575" fmla="*/ 2300641 w 5593163"/>
              <a:gd name="connsiteY575" fmla="*/ 3046822 h 4305008"/>
              <a:gd name="connsiteX576" fmla="*/ 2317729 w 5593163"/>
              <a:gd name="connsiteY576" fmla="*/ 3048432 h 4305008"/>
              <a:gd name="connsiteX577" fmla="*/ 2413190 w 5593163"/>
              <a:gd name="connsiteY577" fmla="*/ 3057426 h 4305008"/>
              <a:gd name="connsiteX578" fmla="*/ 2429403 w 5593163"/>
              <a:gd name="connsiteY578" fmla="*/ 3058953 h 4305008"/>
              <a:gd name="connsiteX579" fmla="*/ 2429520 w 5593163"/>
              <a:gd name="connsiteY579" fmla="*/ 3060092 h 4305008"/>
              <a:gd name="connsiteX580" fmla="*/ 3119686 w 5593163"/>
              <a:gd name="connsiteY580" fmla="*/ 3747690 h 4305008"/>
              <a:gd name="connsiteX581" fmla="*/ 3120191 w 5593163"/>
              <a:gd name="connsiteY581" fmla="*/ 3747753 h 4305008"/>
              <a:gd name="connsiteX582" fmla="*/ 3120732 w 5593163"/>
              <a:gd name="connsiteY582" fmla="*/ 3754390 h 4305008"/>
              <a:gd name="connsiteX583" fmla="*/ 3128196 w 5593163"/>
              <a:gd name="connsiteY583" fmla="*/ 3846121 h 4305008"/>
              <a:gd name="connsiteX584" fmla="*/ 3129566 w 5593163"/>
              <a:gd name="connsiteY584" fmla="*/ 3862969 h 4305008"/>
              <a:gd name="connsiteX585" fmla="*/ 3128973 w 5593163"/>
              <a:gd name="connsiteY585" fmla="*/ 3874319 h 4305008"/>
              <a:gd name="connsiteX586" fmla="*/ 3128474 w 5593163"/>
              <a:gd name="connsiteY586" fmla="*/ 3874286 h 4305008"/>
              <a:gd name="connsiteX587" fmla="*/ 3128448 w 5593163"/>
              <a:gd name="connsiteY587" fmla="*/ 3874777 h 4305008"/>
              <a:gd name="connsiteX588" fmla="*/ 3111330 w 5593163"/>
              <a:gd name="connsiteY588" fmla="*/ 3873164 h 4305008"/>
              <a:gd name="connsiteX589" fmla="*/ 3015903 w 5593163"/>
              <a:gd name="connsiteY589" fmla="*/ 3864173 h 4305008"/>
              <a:gd name="connsiteX590" fmla="*/ 2999687 w 5593163"/>
              <a:gd name="connsiteY590" fmla="*/ 3862645 h 4305008"/>
              <a:gd name="connsiteX591" fmla="*/ 2999571 w 5593163"/>
              <a:gd name="connsiteY591" fmla="*/ 3861506 h 4305008"/>
              <a:gd name="connsiteX592" fmla="*/ 2309405 w 5593163"/>
              <a:gd name="connsiteY592" fmla="*/ 3173908 h 4305008"/>
              <a:gd name="connsiteX593" fmla="*/ 2308899 w 5593163"/>
              <a:gd name="connsiteY593" fmla="*/ 3173846 h 4305008"/>
              <a:gd name="connsiteX594" fmla="*/ 2308361 w 5593163"/>
              <a:gd name="connsiteY594" fmla="*/ 3167222 h 4305008"/>
              <a:gd name="connsiteX595" fmla="*/ 2300894 w 5593163"/>
              <a:gd name="connsiteY595" fmla="*/ 3075472 h 4305008"/>
              <a:gd name="connsiteX596" fmla="*/ 2299523 w 5593163"/>
              <a:gd name="connsiteY596" fmla="*/ 3058630 h 4305008"/>
              <a:gd name="connsiteX597" fmla="*/ 1601297 w 5593163"/>
              <a:gd name="connsiteY597" fmla="*/ 636203 h 4305008"/>
              <a:gd name="connsiteX598" fmla="*/ 2144606 w 5593163"/>
              <a:gd name="connsiteY598" fmla="*/ 1181049 h 4305008"/>
              <a:gd name="connsiteX599" fmla="*/ 1601297 w 5593163"/>
              <a:gd name="connsiteY599" fmla="*/ 636203 h 4305008"/>
              <a:gd name="connsiteX600" fmla="*/ 1601297 w 5593163"/>
              <a:gd name="connsiteY600" fmla="*/ 2333028 h 4305008"/>
              <a:gd name="connsiteX601" fmla="*/ 2144606 w 5593163"/>
              <a:gd name="connsiteY601" fmla="*/ 2877874 h 4305008"/>
              <a:gd name="connsiteX602" fmla="*/ 1601297 w 5593163"/>
              <a:gd name="connsiteY602" fmla="*/ 2333028 h 4305008"/>
              <a:gd name="connsiteX603" fmla="*/ 1601295 w 5593163"/>
              <a:gd name="connsiteY603" fmla="*/ 2034258 h 4305008"/>
              <a:gd name="connsiteX604" fmla="*/ 2144604 w 5593163"/>
              <a:gd name="connsiteY604" fmla="*/ 1493690 h 4305008"/>
              <a:gd name="connsiteX605" fmla="*/ 1601295 w 5593163"/>
              <a:gd name="connsiteY605" fmla="*/ 2034258 h 4305008"/>
              <a:gd name="connsiteX606" fmla="*/ 1601295 w 5593163"/>
              <a:gd name="connsiteY606" fmla="*/ 3731083 h 4305008"/>
              <a:gd name="connsiteX607" fmla="*/ 2144604 w 5593163"/>
              <a:gd name="connsiteY607" fmla="*/ 3190516 h 4305008"/>
              <a:gd name="connsiteX608" fmla="*/ 1601295 w 5593163"/>
              <a:gd name="connsiteY608" fmla="*/ 3731083 h 4305008"/>
              <a:gd name="connsiteX609" fmla="*/ 1457930 w 5593163"/>
              <a:gd name="connsiteY609" fmla="*/ 503273 h 4305008"/>
              <a:gd name="connsiteX610" fmla="*/ 1458524 w 5593163"/>
              <a:gd name="connsiteY610" fmla="*/ 491833 h 4305008"/>
              <a:gd name="connsiteX611" fmla="*/ 1459022 w 5593163"/>
              <a:gd name="connsiteY611" fmla="*/ 491866 h 4305008"/>
              <a:gd name="connsiteX612" fmla="*/ 1459048 w 5593163"/>
              <a:gd name="connsiteY612" fmla="*/ 491372 h 4305008"/>
              <a:gd name="connsiteX613" fmla="*/ 1476135 w 5593163"/>
              <a:gd name="connsiteY613" fmla="*/ 492995 h 4305008"/>
              <a:gd name="connsiteX614" fmla="*/ 1571597 w 5593163"/>
              <a:gd name="connsiteY614" fmla="*/ 502060 h 4305008"/>
              <a:gd name="connsiteX615" fmla="*/ 1587809 w 5593163"/>
              <a:gd name="connsiteY615" fmla="*/ 503599 h 4305008"/>
              <a:gd name="connsiteX616" fmla="*/ 1587926 w 5593163"/>
              <a:gd name="connsiteY616" fmla="*/ 504747 h 4305008"/>
              <a:gd name="connsiteX617" fmla="*/ 2278092 w 5593163"/>
              <a:gd name="connsiteY617" fmla="*/ 1197788 h 4305008"/>
              <a:gd name="connsiteX618" fmla="*/ 2278598 w 5593163"/>
              <a:gd name="connsiteY618" fmla="*/ 1197851 h 4305008"/>
              <a:gd name="connsiteX619" fmla="*/ 2279138 w 5593163"/>
              <a:gd name="connsiteY619" fmla="*/ 1204541 h 4305008"/>
              <a:gd name="connsiteX620" fmla="*/ 2286602 w 5593163"/>
              <a:gd name="connsiteY620" fmla="*/ 1296998 h 4305008"/>
              <a:gd name="connsiteX621" fmla="*/ 2287973 w 5593163"/>
              <a:gd name="connsiteY621" fmla="*/ 1313979 h 4305008"/>
              <a:gd name="connsiteX622" fmla="*/ 2287380 w 5593163"/>
              <a:gd name="connsiteY622" fmla="*/ 1325419 h 4305008"/>
              <a:gd name="connsiteX623" fmla="*/ 2286881 w 5593163"/>
              <a:gd name="connsiteY623" fmla="*/ 1325386 h 4305008"/>
              <a:gd name="connsiteX624" fmla="*/ 2286855 w 5593163"/>
              <a:gd name="connsiteY624" fmla="*/ 1325881 h 4305008"/>
              <a:gd name="connsiteX625" fmla="*/ 2269736 w 5593163"/>
              <a:gd name="connsiteY625" fmla="*/ 1324255 h 4305008"/>
              <a:gd name="connsiteX626" fmla="*/ 2174310 w 5593163"/>
              <a:gd name="connsiteY626" fmla="*/ 1315193 h 4305008"/>
              <a:gd name="connsiteX627" fmla="*/ 2158093 w 5593163"/>
              <a:gd name="connsiteY627" fmla="*/ 1313653 h 4305008"/>
              <a:gd name="connsiteX628" fmla="*/ 2157977 w 5593163"/>
              <a:gd name="connsiteY628" fmla="*/ 1312505 h 4305008"/>
              <a:gd name="connsiteX629" fmla="*/ 1467811 w 5593163"/>
              <a:gd name="connsiteY629" fmla="*/ 619464 h 4305008"/>
              <a:gd name="connsiteX630" fmla="*/ 1467306 w 5593163"/>
              <a:gd name="connsiteY630" fmla="*/ 619401 h 4305008"/>
              <a:gd name="connsiteX631" fmla="*/ 1466767 w 5593163"/>
              <a:gd name="connsiteY631" fmla="*/ 612725 h 4305008"/>
              <a:gd name="connsiteX632" fmla="*/ 1459300 w 5593163"/>
              <a:gd name="connsiteY632" fmla="*/ 520249 h 4305008"/>
              <a:gd name="connsiteX633" fmla="*/ 1457930 w 5593163"/>
              <a:gd name="connsiteY633" fmla="*/ 503273 h 4305008"/>
              <a:gd name="connsiteX634" fmla="*/ 1457930 w 5593163"/>
              <a:gd name="connsiteY634" fmla="*/ 2200098 h 4305008"/>
              <a:gd name="connsiteX635" fmla="*/ 1458524 w 5593163"/>
              <a:gd name="connsiteY635" fmla="*/ 2188658 h 4305008"/>
              <a:gd name="connsiteX636" fmla="*/ 1459022 w 5593163"/>
              <a:gd name="connsiteY636" fmla="*/ 2188691 h 4305008"/>
              <a:gd name="connsiteX637" fmla="*/ 1459048 w 5593163"/>
              <a:gd name="connsiteY637" fmla="*/ 2188197 h 4305008"/>
              <a:gd name="connsiteX638" fmla="*/ 1476135 w 5593163"/>
              <a:gd name="connsiteY638" fmla="*/ 2189820 h 4305008"/>
              <a:gd name="connsiteX639" fmla="*/ 1571597 w 5593163"/>
              <a:gd name="connsiteY639" fmla="*/ 2198885 h 4305008"/>
              <a:gd name="connsiteX640" fmla="*/ 1587809 w 5593163"/>
              <a:gd name="connsiteY640" fmla="*/ 2200424 h 4305008"/>
              <a:gd name="connsiteX641" fmla="*/ 1587926 w 5593163"/>
              <a:gd name="connsiteY641" fmla="*/ 2201572 h 4305008"/>
              <a:gd name="connsiteX642" fmla="*/ 2278092 w 5593163"/>
              <a:gd name="connsiteY642" fmla="*/ 2894613 h 4305008"/>
              <a:gd name="connsiteX643" fmla="*/ 2278598 w 5593163"/>
              <a:gd name="connsiteY643" fmla="*/ 2894676 h 4305008"/>
              <a:gd name="connsiteX644" fmla="*/ 2279138 w 5593163"/>
              <a:gd name="connsiteY644" fmla="*/ 2901366 h 4305008"/>
              <a:gd name="connsiteX645" fmla="*/ 2286602 w 5593163"/>
              <a:gd name="connsiteY645" fmla="*/ 2993823 h 4305008"/>
              <a:gd name="connsiteX646" fmla="*/ 2287973 w 5593163"/>
              <a:gd name="connsiteY646" fmla="*/ 3010804 h 4305008"/>
              <a:gd name="connsiteX647" fmla="*/ 2287380 w 5593163"/>
              <a:gd name="connsiteY647" fmla="*/ 3022244 h 4305008"/>
              <a:gd name="connsiteX648" fmla="*/ 2286881 w 5593163"/>
              <a:gd name="connsiteY648" fmla="*/ 3022211 h 4305008"/>
              <a:gd name="connsiteX649" fmla="*/ 2286855 w 5593163"/>
              <a:gd name="connsiteY649" fmla="*/ 3022706 h 4305008"/>
              <a:gd name="connsiteX650" fmla="*/ 2269736 w 5593163"/>
              <a:gd name="connsiteY650" fmla="*/ 3021080 h 4305008"/>
              <a:gd name="connsiteX651" fmla="*/ 2174310 w 5593163"/>
              <a:gd name="connsiteY651" fmla="*/ 3012018 h 4305008"/>
              <a:gd name="connsiteX652" fmla="*/ 2158093 w 5593163"/>
              <a:gd name="connsiteY652" fmla="*/ 3010478 h 4305008"/>
              <a:gd name="connsiteX653" fmla="*/ 2157977 w 5593163"/>
              <a:gd name="connsiteY653" fmla="*/ 3009330 h 4305008"/>
              <a:gd name="connsiteX654" fmla="*/ 1467811 w 5593163"/>
              <a:gd name="connsiteY654" fmla="*/ 2316289 h 4305008"/>
              <a:gd name="connsiteX655" fmla="*/ 1467306 w 5593163"/>
              <a:gd name="connsiteY655" fmla="*/ 2316226 h 4305008"/>
              <a:gd name="connsiteX656" fmla="*/ 1466767 w 5593163"/>
              <a:gd name="connsiteY656" fmla="*/ 2309550 h 4305008"/>
              <a:gd name="connsiteX657" fmla="*/ 1459300 w 5593163"/>
              <a:gd name="connsiteY657" fmla="*/ 2217074 h 4305008"/>
              <a:gd name="connsiteX658" fmla="*/ 1457930 w 5593163"/>
              <a:gd name="connsiteY658" fmla="*/ 2200098 h 4305008"/>
              <a:gd name="connsiteX659" fmla="*/ 1457930 w 5593163"/>
              <a:gd name="connsiteY659" fmla="*/ 3896923 h 4305008"/>
              <a:gd name="connsiteX660" fmla="*/ 1458524 w 5593163"/>
              <a:gd name="connsiteY660" fmla="*/ 3885483 h 4305008"/>
              <a:gd name="connsiteX661" fmla="*/ 1459022 w 5593163"/>
              <a:gd name="connsiteY661" fmla="*/ 3885516 h 4305008"/>
              <a:gd name="connsiteX662" fmla="*/ 1459048 w 5593163"/>
              <a:gd name="connsiteY662" fmla="*/ 3885022 h 4305008"/>
              <a:gd name="connsiteX663" fmla="*/ 1476135 w 5593163"/>
              <a:gd name="connsiteY663" fmla="*/ 3886645 h 4305008"/>
              <a:gd name="connsiteX664" fmla="*/ 1571597 w 5593163"/>
              <a:gd name="connsiteY664" fmla="*/ 3895710 h 4305008"/>
              <a:gd name="connsiteX665" fmla="*/ 1587809 w 5593163"/>
              <a:gd name="connsiteY665" fmla="*/ 3897249 h 4305008"/>
              <a:gd name="connsiteX666" fmla="*/ 1587926 w 5593163"/>
              <a:gd name="connsiteY666" fmla="*/ 3898397 h 4305008"/>
              <a:gd name="connsiteX667" fmla="*/ 2148179 w 5593163"/>
              <a:gd name="connsiteY667" fmla="*/ 4255797 h 4305008"/>
              <a:gd name="connsiteX668" fmla="*/ 2176624 w 5593163"/>
              <a:gd name="connsiteY668" fmla="*/ 4305008 h 4305008"/>
              <a:gd name="connsiteX669" fmla="*/ 2025574 w 5593163"/>
              <a:gd name="connsiteY669" fmla="*/ 4305008 h 4305008"/>
              <a:gd name="connsiteX670" fmla="*/ 1973451 w 5593163"/>
              <a:gd name="connsiteY670" fmla="*/ 4241205 h 4305008"/>
              <a:gd name="connsiteX671" fmla="*/ 1601297 w 5593163"/>
              <a:gd name="connsiteY671" fmla="*/ 4029853 h 4305008"/>
              <a:gd name="connsiteX672" fmla="*/ 1700478 w 5593163"/>
              <a:gd name="connsiteY672" fmla="*/ 4271827 h 4305008"/>
              <a:gd name="connsiteX673" fmla="*/ 1727160 w 5593163"/>
              <a:gd name="connsiteY673" fmla="*/ 4305008 h 4305008"/>
              <a:gd name="connsiteX674" fmla="*/ 1573050 w 5593163"/>
              <a:gd name="connsiteY674" fmla="*/ 4305008 h 4305008"/>
              <a:gd name="connsiteX675" fmla="*/ 1542929 w 5593163"/>
              <a:gd name="connsiteY675" fmla="*/ 4254710 h 4305008"/>
              <a:gd name="connsiteX676" fmla="*/ 1467811 w 5593163"/>
              <a:gd name="connsiteY676" fmla="*/ 4013114 h 4305008"/>
              <a:gd name="connsiteX677" fmla="*/ 1467306 w 5593163"/>
              <a:gd name="connsiteY677" fmla="*/ 4013051 h 4305008"/>
              <a:gd name="connsiteX678" fmla="*/ 1466767 w 5593163"/>
              <a:gd name="connsiteY678" fmla="*/ 4006375 h 4305008"/>
              <a:gd name="connsiteX679" fmla="*/ 1459300 w 5593163"/>
              <a:gd name="connsiteY679" fmla="*/ 3913899 h 4305008"/>
              <a:gd name="connsiteX680" fmla="*/ 1457930 w 5593163"/>
              <a:gd name="connsiteY680" fmla="*/ 3896923 h 4305008"/>
              <a:gd name="connsiteX681" fmla="*/ 1457928 w 5593163"/>
              <a:gd name="connsiteY681" fmla="*/ 469318 h 4305008"/>
              <a:gd name="connsiteX682" fmla="*/ 1459298 w 5593163"/>
              <a:gd name="connsiteY682" fmla="*/ 452471 h 4305008"/>
              <a:gd name="connsiteX683" fmla="*/ 1466762 w 5593163"/>
              <a:gd name="connsiteY683" fmla="*/ 360740 h 4305008"/>
              <a:gd name="connsiteX684" fmla="*/ 1467303 w 5593163"/>
              <a:gd name="connsiteY684" fmla="*/ 354103 h 4305008"/>
              <a:gd name="connsiteX685" fmla="*/ 1467808 w 5593163"/>
              <a:gd name="connsiteY685" fmla="*/ 354040 h 4305008"/>
              <a:gd name="connsiteX686" fmla="*/ 1552022 w 5593163"/>
              <a:gd name="connsiteY686" fmla="*/ 96778 h 4305008"/>
              <a:gd name="connsiteX687" fmla="*/ 1614656 w 5593163"/>
              <a:gd name="connsiteY687" fmla="*/ 0 h 4305008"/>
              <a:gd name="connsiteX688" fmla="*/ 1783031 w 5593163"/>
              <a:gd name="connsiteY688" fmla="*/ 0 h 4305008"/>
              <a:gd name="connsiteX689" fmla="*/ 1714803 w 5593163"/>
              <a:gd name="connsiteY689" fmla="*/ 76659 h 4305008"/>
              <a:gd name="connsiteX690" fmla="*/ 1601295 w 5593163"/>
              <a:gd name="connsiteY690" fmla="*/ 337433 h 4305008"/>
              <a:gd name="connsiteX691" fmla="*/ 2040269 w 5593163"/>
              <a:gd name="connsiteY691" fmla="*/ 44350 h 4305008"/>
              <a:gd name="connsiteX692" fmla="*/ 2062497 w 5593163"/>
              <a:gd name="connsiteY692" fmla="*/ 0 h 4305008"/>
              <a:gd name="connsiteX693" fmla="*/ 2211135 w 5593163"/>
              <a:gd name="connsiteY693" fmla="*/ 0 h 4305008"/>
              <a:gd name="connsiteX694" fmla="*/ 2159296 w 5593163"/>
              <a:gd name="connsiteY694" fmla="*/ 95636 h 4305008"/>
              <a:gd name="connsiteX695" fmla="*/ 1587923 w 5593163"/>
              <a:gd name="connsiteY695" fmla="*/ 467856 h 4305008"/>
              <a:gd name="connsiteX696" fmla="*/ 1587807 w 5593163"/>
              <a:gd name="connsiteY696" fmla="*/ 468995 h 4305008"/>
              <a:gd name="connsiteX697" fmla="*/ 1571591 w 5593163"/>
              <a:gd name="connsiteY697" fmla="*/ 470523 h 4305008"/>
              <a:gd name="connsiteX698" fmla="*/ 1476164 w 5593163"/>
              <a:gd name="connsiteY698" fmla="*/ 479514 h 4305008"/>
              <a:gd name="connsiteX699" fmla="*/ 1459046 w 5593163"/>
              <a:gd name="connsiteY699" fmla="*/ 481127 h 4305008"/>
              <a:gd name="connsiteX700" fmla="*/ 1459020 w 5593163"/>
              <a:gd name="connsiteY700" fmla="*/ 480636 h 4305008"/>
              <a:gd name="connsiteX701" fmla="*/ 1458521 w 5593163"/>
              <a:gd name="connsiteY701" fmla="*/ 480669 h 4305008"/>
              <a:gd name="connsiteX702" fmla="*/ 1457928 w 5593163"/>
              <a:gd name="connsiteY702" fmla="*/ 469318 h 4305008"/>
              <a:gd name="connsiteX703" fmla="*/ 1457928 w 5593163"/>
              <a:gd name="connsiteY703" fmla="*/ 2166144 h 4305008"/>
              <a:gd name="connsiteX704" fmla="*/ 1459298 w 5593163"/>
              <a:gd name="connsiteY704" fmla="*/ 2149296 h 4305008"/>
              <a:gd name="connsiteX705" fmla="*/ 1466762 w 5593163"/>
              <a:gd name="connsiteY705" fmla="*/ 2057565 h 4305008"/>
              <a:gd name="connsiteX706" fmla="*/ 1467303 w 5593163"/>
              <a:gd name="connsiteY706" fmla="*/ 2050928 h 4305008"/>
              <a:gd name="connsiteX707" fmla="*/ 1467808 w 5593163"/>
              <a:gd name="connsiteY707" fmla="*/ 2050865 h 4305008"/>
              <a:gd name="connsiteX708" fmla="*/ 2157974 w 5593163"/>
              <a:gd name="connsiteY708" fmla="*/ 1363267 h 4305008"/>
              <a:gd name="connsiteX709" fmla="*/ 2158091 w 5593163"/>
              <a:gd name="connsiteY709" fmla="*/ 1362128 h 4305008"/>
              <a:gd name="connsiteX710" fmla="*/ 2174304 w 5593163"/>
              <a:gd name="connsiteY710" fmla="*/ 1360601 h 4305008"/>
              <a:gd name="connsiteX711" fmla="*/ 2269765 w 5593163"/>
              <a:gd name="connsiteY711" fmla="*/ 1351607 h 4305008"/>
              <a:gd name="connsiteX712" fmla="*/ 2286853 w 5593163"/>
              <a:gd name="connsiteY712" fmla="*/ 1349997 h 4305008"/>
              <a:gd name="connsiteX713" fmla="*/ 2286879 w 5593163"/>
              <a:gd name="connsiteY713" fmla="*/ 1350487 h 4305008"/>
              <a:gd name="connsiteX714" fmla="*/ 2287377 w 5593163"/>
              <a:gd name="connsiteY714" fmla="*/ 1350455 h 4305008"/>
              <a:gd name="connsiteX715" fmla="*/ 2287971 w 5593163"/>
              <a:gd name="connsiteY715" fmla="*/ 1361805 h 4305008"/>
              <a:gd name="connsiteX716" fmla="*/ 2286600 w 5593163"/>
              <a:gd name="connsiteY716" fmla="*/ 1378647 h 4305008"/>
              <a:gd name="connsiteX717" fmla="*/ 2279133 w 5593163"/>
              <a:gd name="connsiteY717" fmla="*/ 1470397 h 4305008"/>
              <a:gd name="connsiteX718" fmla="*/ 2278595 w 5593163"/>
              <a:gd name="connsiteY718" fmla="*/ 1477021 h 4305008"/>
              <a:gd name="connsiteX719" fmla="*/ 2278089 w 5593163"/>
              <a:gd name="connsiteY719" fmla="*/ 1477083 h 4305008"/>
              <a:gd name="connsiteX720" fmla="*/ 1587923 w 5593163"/>
              <a:gd name="connsiteY720" fmla="*/ 2164681 h 4305008"/>
              <a:gd name="connsiteX721" fmla="*/ 1587807 w 5593163"/>
              <a:gd name="connsiteY721" fmla="*/ 2165820 h 4305008"/>
              <a:gd name="connsiteX722" fmla="*/ 1571591 w 5593163"/>
              <a:gd name="connsiteY722" fmla="*/ 2167348 h 4305008"/>
              <a:gd name="connsiteX723" fmla="*/ 1476164 w 5593163"/>
              <a:gd name="connsiteY723" fmla="*/ 2176339 h 4305008"/>
              <a:gd name="connsiteX724" fmla="*/ 1459046 w 5593163"/>
              <a:gd name="connsiteY724" fmla="*/ 2177952 h 4305008"/>
              <a:gd name="connsiteX725" fmla="*/ 1459020 w 5593163"/>
              <a:gd name="connsiteY725" fmla="*/ 2177461 h 4305008"/>
              <a:gd name="connsiteX726" fmla="*/ 1458521 w 5593163"/>
              <a:gd name="connsiteY726" fmla="*/ 2177494 h 4305008"/>
              <a:gd name="connsiteX727" fmla="*/ 1457928 w 5593163"/>
              <a:gd name="connsiteY727" fmla="*/ 2166144 h 4305008"/>
              <a:gd name="connsiteX728" fmla="*/ 1457928 w 5593163"/>
              <a:gd name="connsiteY728" fmla="*/ 3862969 h 4305008"/>
              <a:gd name="connsiteX729" fmla="*/ 1459298 w 5593163"/>
              <a:gd name="connsiteY729" fmla="*/ 3846121 h 4305008"/>
              <a:gd name="connsiteX730" fmla="*/ 1466762 w 5593163"/>
              <a:gd name="connsiteY730" fmla="*/ 3754390 h 4305008"/>
              <a:gd name="connsiteX731" fmla="*/ 1467303 w 5593163"/>
              <a:gd name="connsiteY731" fmla="*/ 3747753 h 4305008"/>
              <a:gd name="connsiteX732" fmla="*/ 1467808 w 5593163"/>
              <a:gd name="connsiteY732" fmla="*/ 3747690 h 4305008"/>
              <a:gd name="connsiteX733" fmla="*/ 2157974 w 5593163"/>
              <a:gd name="connsiteY733" fmla="*/ 3060092 h 4305008"/>
              <a:gd name="connsiteX734" fmla="*/ 2158091 w 5593163"/>
              <a:gd name="connsiteY734" fmla="*/ 3058953 h 4305008"/>
              <a:gd name="connsiteX735" fmla="*/ 2174304 w 5593163"/>
              <a:gd name="connsiteY735" fmla="*/ 3057426 h 4305008"/>
              <a:gd name="connsiteX736" fmla="*/ 2269765 w 5593163"/>
              <a:gd name="connsiteY736" fmla="*/ 3048432 h 4305008"/>
              <a:gd name="connsiteX737" fmla="*/ 2286853 w 5593163"/>
              <a:gd name="connsiteY737" fmla="*/ 3046822 h 4305008"/>
              <a:gd name="connsiteX738" fmla="*/ 2286879 w 5593163"/>
              <a:gd name="connsiteY738" fmla="*/ 3047312 h 4305008"/>
              <a:gd name="connsiteX739" fmla="*/ 2287377 w 5593163"/>
              <a:gd name="connsiteY739" fmla="*/ 3047280 h 4305008"/>
              <a:gd name="connsiteX740" fmla="*/ 2287971 w 5593163"/>
              <a:gd name="connsiteY740" fmla="*/ 3058630 h 4305008"/>
              <a:gd name="connsiteX741" fmla="*/ 2286600 w 5593163"/>
              <a:gd name="connsiteY741" fmla="*/ 3075472 h 4305008"/>
              <a:gd name="connsiteX742" fmla="*/ 2279133 w 5593163"/>
              <a:gd name="connsiteY742" fmla="*/ 3167222 h 4305008"/>
              <a:gd name="connsiteX743" fmla="*/ 2278595 w 5593163"/>
              <a:gd name="connsiteY743" fmla="*/ 3173846 h 4305008"/>
              <a:gd name="connsiteX744" fmla="*/ 2278089 w 5593163"/>
              <a:gd name="connsiteY744" fmla="*/ 3173908 h 4305008"/>
              <a:gd name="connsiteX745" fmla="*/ 1587923 w 5593163"/>
              <a:gd name="connsiteY745" fmla="*/ 3861506 h 4305008"/>
              <a:gd name="connsiteX746" fmla="*/ 1587807 w 5593163"/>
              <a:gd name="connsiteY746" fmla="*/ 3862645 h 4305008"/>
              <a:gd name="connsiteX747" fmla="*/ 1571591 w 5593163"/>
              <a:gd name="connsiteY747" fmla="*/ 3864173 h 4305008"/>
              <a:gd name="connsiteX748" fmla="*/ 1476164 w 5593163"/>
              <a:gd name="connsiteY748" fmla="*/ 3873164 h 4305008"/>
              <a:gd name="connsiteX749" fmla="*/ 1459046 w 5593163"/>
              <a:gd name="connsiteY749" fmla="*/ 3874777 h 4305008"/>
              <a:gd name="connsiteX750" fmla="*/ 1459020 w 5593163"/>
              <a:gd name="connsiteY750" fmla="*/ 3874286 h 4305008"/>
              <a:gd name="connsiteX751" fmla="*/ 1458521 w 5593163"/>
              <a:gd name="connsiteY751" fmla="*/ 3874319 h 4305008"/>
              <a:gd name="connsiteX752" fmla="*/ 1457928 w 5593163"/>
              <a:gd name="connsiteY752" fmla="*/ 3862969 h 4305008"/>
              <a:gd name="connsiteX753" fmla="*/ 750739 w 5593163"/>
              <a:gd name="connsiteY753" fmla="*/ 1181049 h 4305008"/>
              <a:gd name="connsiteX754" fmla="*/ 1294048 w 5593163"/>
              <a:gd name="connsiteY754" fmla="*/ 636203 h 4305008"/>
              <a:gd name="connsiteX755" fmla="*/ 750739 w 5593163"/>
              <a:gd name="connsiteY755" fmla="*/ 1181049 h 4305008"/>
              <a:gd name="connsiteX756" fmla="*/ 750739 w 5593163"/>
              <a:gd name="connsiteY756" fmla="*/ 1493690 h 4305008"/>
              <a:gd name="connsiteX757" fmla="*/ 1294048 w 5593163"/>
              <a:gd name="connsiteY757" fmla="*/ 2034258 h 4305008"/>
              <a:gd name="connsiteX758" fmla="*/ 750739 w 5593163"/>
              <a:gd name="connsiteY758" fmla="*/ 1493690 h 4305008"/>
              <a:gd name="connsiteX759" fmla="*/ 750739 w 5593163"/>
              <a:gd name="connsiteY759" fmla="*/ 2877874 h 4305008"/>
              <a:gd name="connsiteX760" fmla="*/ 1294048 w 5593163"/>
              <a:gd name="connsiteY760" fmla="*/ 2333028 h 4305008"/>
              <a:gd name="connsiteX761" fmla="*/ 750739 w 5593163"/>
              <a:gd name="connsiteY761" fmla="*/ 2877874 h 4305008"/>
              <a:gd name="connsiteX762" fmla="*/ 750739 w 5593163"/>
              <a:gd name="connsiteY762" fmla="*/ 3190516 h 4305008"/>
              <a:gd name="connsiteX763" fmla="*/ 1294048 w 5593163"/>
              <a:gd name="connsiteY763" fmla="*/ 3731083 h 4305008"/>
              <a:gd name="connsiteX764" fmla="*/ 750739 w 5593163"/>
              <a:gd name="connsiteY764" fmla="*/ 3190516 h 4305008"/>
              <a:gd name="connsiteX765" fmla="*/ 718720 w 5593163"/>
              <a:gd name="connsiteY765" fmla="*/ 4305008 h 4305008"/>
              <a:gd name="connsiteX766" fmla="*/ 747165 w 5593163"/>
              <a:gd name="connsiteY766" fmla="*/ 4255797 h 4305008"/>
              <a:gd name="connsiteX767" fmla="*/ 1307418 w 5593163"/>
              <a:gd name="connsiteY767" fmla="*/ 3898397 h 4305008"/>
              <a:gd name="connsiteX768" fmla="*/ 1307535 w 5593163"/>
              <a:gd name="connsiteY768" fmla="*/ 3897249 h 4305008"/>
              <a:gd name="connsiteX769" fmla="*/ 1323748 w 5593163"/>
              <a:gd name="connsiteY769" fmla="*/ 3895710 h 4305008"/>
              <a:gd name="connsiteX770" fmla="*/ 1419209 w 5593163"/>
              <a:gd name="connsiteY770" fmla="*/ 3886645 h 4305008"/>
              <a:gd name="connsiteX771" fmla="*/ 1436297 w 5593163"/>
              <a:gd name="connsiteY771" fmla="*/ 3885022 h 4305008"/>
              <a:gd name="connsiteX772" fmla="*/ 1436323 w 5593163"/>
              <a:gd name="connsiteY772" fmla="*/ 3885516 h 4305008"/>
              <a:gd name="connsiteX773" fmla="*/ 1436821 w 5593163"/>
              <a:gd name="connsiteY773" fmla="*/ 3885483 h 4305008"/>
              <a:gd name="connsiteX774" fmla="*/ 1437415 w 5593163"/>
              <a:gd name="connsiteY774" fmla="*/ 3896923 h 4305008"/>
              <a:gd name="connsiteX775" fmla="*/ 1436044 w 5593163"/>
              <a:gd name="connsiteY775" fmla="*/ 3913899 h 4305008"/>
              <a:gd name="connsiteX776" fmla="*/ 1428577 w 5593163"/>
              <a:gd name="connsiteY776" fmla="*/ 4006375 h 4305008"/>
              <a:gd name="connsiteX777" fmla="*/ 1428039 w 5593163"/>
              <a:gd name="connsiteY777" fmla="*/ 4013051 h 4305008"/>
              <a:gd name="connsiteX778" fmla="*/ 1427533 w 5593163"/>
              <a:gd name="connsiteY778" fmla="*/ 4013114 h 4305008"/>
              <a:gd name="connsiteX779" fmla="*/ 1352416 w 5593163"/>
              <a:gd name="connsiteY779" fmla="*/ 4254710 h 4305008"/>
              <a:gd name="connsiteX780" fmla="*/ 1322295 w 5593163"/>
              <a:gd name="connsiteY780" fmla="*/ 4305008 h 4305008"/>
              <a:gd name="connsiteX781" fmla="*/ 1168185 w 5593163"/>
              <a:gd name="connsiteY781" fmla="*/ 4305008 h 4305008"/>
              <a:gd name="connsiteX782" fmla="*/ 1194867 w 5593163"/>
              <a:gd name="connsiteY782" fmla="*/ 4271827 h 4305008"/>
              <a:gd name="connsiteX783" fmla="*/ 1294048 w 5593163"/>
              <a:gd name="connsiteY783" fmla="*/ 4029853 h 4305008"/>
              <a:gd name="connsiteX784" fmla="*/ 921894 w 5593163"/>
              <a:gd name="connsiteY784" fmla="*/ 4241205 h 4305008"/>
              <a:gd name="connsiteX785" fmla="*/ 869771 w 5593163"/>
              <a:gd name="connsiteY785" fmla="*/ 4305008 h 4305008"/>
              <a:gd name="connsiteX786" fmla="*/ 684209 w 5593163"/>
              <a:gd name="connsiteY786" fmla="*/ 0 h 4305008"/>
              <a:gd name="connsiteX787" fmla="*/ 832847 w 5593163"/>
              <a:gd name="connsiteY787" fmla="*/ 0 h 4305008"/>
              <a:gd name="connsiteX788" fmla="*/ 855075 w 5593163"/>
              <a:gd name="connsiteY788" fmla="*/ 44350 h 4305008"/>
              <a:gd name="connsiteX789" fmla="*/ 1294048 w 5593163"/>
              <a:gd name="connsiteY789" fmla="*/ 337433 h 4305008"/>
              <a:gd name="connsiteX790" fmla="*/ 1180541 w 5593163"/>
              <a:gd name="connsiteY790" fmla="*/ 76659 h 4305008"/>
              <a:gd name="connsiteX791" fmla="*/ 1112313 w 5593163"/>
              <a:gd name="connsiteY791" fmla="*/ 0 h 4305008"/>
              <a:gd name="connsiteX792" fmla="*/ 1280688 w 5593163"/>
              <a:gd name="connsiteY792" fmla="*/ 0 h 4305008"/>
              <a:gd name="connsiteX793" fmla="*/ 1343322 w 5593163"/>
              <a:gd name="connsiteY793" fmla="*/ 96778 h 4305008"/>
              <a:gd name="connsiteX794" fmla="*/ 1427534 w 5593163"/>
              <a:gd name="connsiteY794" fmla="*/ 354040 h 4305008"/>
              <a:gd name="connsiteX795" fmla="*/ 1428040 w 5593163"/>
              <a:gd name="connsiteY795" fmla="*/ 354102 h 4305008"/>
              <a:gd name="connsiteX796" fmla="*/ 1428580 w 5593163"/>
              <a:gd name="connsiteY796" fmla="*/ 360740 h 4305008"/>
              <a:gd name="connsiteX797" fmla="*/ 1436044 w 5593163"/>
              <a:gd name="connsiteY797" fmla="*/ 452471 h 4305008"/>
              <a:gd name="connsiteX798" fmla="*/ 1437415 w 5593163"/>
              <a:gd name="connsiteY798" fmla="*/ 469318 h 4305008"/>
              <a:gd name="connsiteX799" fmla="*/ 1436822 w 5593163"/>
              <a:gd name="connsiteY799" fmla="*/ 480669 h 4305008"/>
              <a:gd name="connsiteX800" fmla="*/ 1436323 w 5593163"/>
              <a:gd name="connsiteY800" fmla="*/ 480636 h 4305008"/>
              <a:gd name="connsiteX801" fmla="*/ 1436297 w 5593163"/>
              <a:gd name="connsiteY801" fmla="*/ 481127 h 4305008"/>
              <a:gd name="connsiteX802" fmla="*/ 1419178 w 5593163"/>
              <a:gd name="connsiteY802" fmla="*/ 479514 h 4305008"/>
              <a:gd name="connsiteX803" fmla="*/ 1323752 w 5593163"/>
              <a:gd name="connsiteY803" fmla="*/ 470523 h 4305008"/>
              <a:gd name="connsiteX804" fmla="*/ 1307535 w 5593163"/>
              <a:gd name="connsiteY804" fmla="*/ 468995 h 4305008"/>
              <a:gd name="connsiteX805" fmla="*/ 1307419 w 5593163"/>
              <a:gd name="connsiteY805" fmla="*/ 467856 h 4305008"/>
              <a:gd name="connsiteX806" fmla="*/ 736048 w 5593163"/>
              <a:gd name="connsiteY806" fmla="*/ 95636 h 4305008"/>
              <a:gd name="connsiteX807" fmla="*/ 607372 w 5593163"/>
              <a:gd name="connsiteY807" fmla="*/ 1313979 h 4305008"/>
              <a:gd name="connsiteX808" fmla="*/ 608742 w 5593163"/>
              <a:gd name="connsiteY808" fmla="*/ 1296998 h 4305008"/>
              <a:gd name="connsiteX809" fmla="*/ 616206 w 5593163"/>
              <a:gd name="connsiteY809" fmla="*/ 1204541 h 4305008"/>
              <a:gd name="connsiteX810" fmla="*/ 616747 w 5593163"/>
              <a:gd name="connsiteY810" fmla="*/ 1197851 h 4305008"/>
              <a:gd name="connsiteX811" fmla="*/ 617252 w 5593163"/>
              <a:gd name="connsiteY811" fmla="*/ 1197788 h 4305008"/>
              <a:gd name="connsiteX812" fmla="*/ 1307418 w 5593163"/>
              <a:gd name="connsiteY812" fmla="*/ 504747 h 4305008"/>
              <a:gd name="connsiteX813" fmla="*/ 1307535 w 5593163"/>
              <a:gd name="connsiteY813" fmla="*/ 503599 h 4305008"/>
              <a:gd name="connsiteX814" fmla="*/ 1323748 w 5593163"/>
              <a:gd name="connsiteY814" fmla="*/ 502060 h 4305008"/>
              <a:gd name="connsiteX815" fmla="*/ 1419209 w 5593163"/>
              <a:gd name="connsiteY815" fmla="*/ 492995 h 4305008"/>
              <a:gd name="connsiteX816" fmla="*/ 1436297 w 5593163"/>
              <a:gd name="connsiteY816" fmla="*/ 491372 h 4305008"/>
              <a:gd name="connsiteX817" fmla="*/ 1436323 w 5593163"/>
              <a:gd name="connsiteY817" fmla="*/ 491866 h 4305008"/>
              <a:gd name="connsiteX818" fmla="*/ 1436821 w 5593163"/>
              <a:gd name="connsiteY818" fmla="*/ 491833 h 4305008"/>
              <a:gd name="connsiteX819" fmla="*/ 1437415 w 5593163"/>
              <a:gd name="connsiteY819" fmla="*/ 503273 h 4305008"/>
              <a:gd name="connsiteX820" fmla="*/ 1436044 w 5593163"/>
              <a:gd name="connsiteY820" fmla="*/ 520249 h 4305008"/>
              <a:gd name="connsiteX821" fmla="*/ 1428577 w 5593163"/>
              <a:gd name="connsiteY821" fmla="*/ 612725 h 4305008"/>
              <a:gd name="connsiteX822" fmla="*/ 1428039 w 5593163"/>
              <a:gd name="connsiteY822" fmla="*/ 619401 h 4305008"/>
              <a:gd name="connsiteX823" fmla="*/ 1427533 w 5593163"/>
              <a:gd name="connsiteY823" fmla="*/ 619464 h 4305008"/>
              <a:gd name="connsiteX824" fmla="*/ 737367 w 5593163"/>
              <a:gd name="connsiteY824" fmla="*/ 1312505 h 4305008"/>
              <a:gd name="connsiteX825" fmla="*/ 737251 w 5593163"/>
              <a:gd name="connsiteY825" fmla="*/ 1313653 h 4305008"/>
              <a:gd name="connsiteX826" fmla="*/ 721035 w 5593163"/>
              <a:gd name="connsiteY826" fmla="*/ 1315193 h 4305008"/>
              <a:gd name="connsiteX827" fmla="*/ 625608 w 5593163"/>
              <a:gd name="connsiteY827" fmla="*/ 1324255 h 4305008"/>
              <a:gd name="connsiteX828" fmla="*/ 608490 w 5593163"/>
              <a:gd name="connsiteY828" fmla="*/ 1325881 h 4305008"/>
              <a:gd name="connsiteX829" fmla="*/ 608464 w 5593163"/>
              <a:gd name="connsiteY829" fmla="*/ 1325386 h 4305008"/>
              <a:gd name="connsiteX830" fmla="*/ 607965 w 5593163"/>
              <a:gd name="connsiteY830" fmla="*/ 1325419 h 4305008"/>
              <a:gd name="connsiteX831" fmla="*/ 607372 w 5593163"/>
              <a:gd name="connsiteY831" fmla="*/ 1313979 h 4305008"/>
              <a:gd name="connsiteX832" fmla="*/ 607372 w 5593163"/>
              <a:gd name="connsiteY832" fmla="*/ 1361805 h 4305008"/>
              <a:gd name="connsiteX833" fmla="*/ 607966 w 5593163"/>
              <a:gd name="connsiteY833" fmla="*/ 1350455 h 4305008"/>
              <a:gd name="connsiteX834" fmla="*/ 608464 w 5593163"/>
              <a:gd name="connsiteY834" fmla="*/ 1350487 h 4305008"/>
              <a:gd name="connsiteX835" fmla="*/ 608490 w 5593163"/>
              <a:gd name="connsiteY835" fmla="*/ 1349997 h 4305008"/>
              <a:gd name="connsiteX836" fmla="*/ 625577 w 5593163"/>
              <a:gd name="connsiteY836" fmla="*/ 1351607 h 4305008"/>
              <a:gd name="connsiteX837" fmla="*/ 721039 w 5593163"/>
              <a:gd name="connsiteY837" fmla="*/ 1360601 h 4305008"/>
              <a:gd name="connsiteX838" fmla="*/ 737251 w 5593163"/>
              <a:gd name="connsiteY838" fmla="*/ 1362128 h 4305008"/>
              <a:gd name="connsiteX839" fmla="*/ 737368 w 5593163"/>
              <a:gd name="connsiteY839" fmla="*/ 1363267 h 4305008"/>
              <a:gd name="connsiteX840" fmla="*/ 1427534 w 5593163"/>
              <a:gd name="connsiteY840" fmla="*/ 2050865 h 4305008"/>
              <a:gd name="connsiteX841" fmla="*/ 1428040 w 5593163"/>
              <a:gd name="connsiteY841" fmla="*/ 2050928 h 4305008"/>
              <a:gd name="connsiteX842" fmla="*/ 1428580 w 5593163"/>
              <a:gd name="connsiteY842" fmla="*/ 2057565 h 4305008"/>
              <a:gd name="connsiteX843" fmla="*/ 1436044 w 5593163"/>
              <a:gd name="connsiteY843" fmla="*/ 2149296 h 4305008"/>
              <a:gd name="connsiteX844" fmla="*/ 1437415 w 5593163"/>
              <a:gd name="connsiteY844" fmla="*/ 2166144 h 4305008"/>
              <a:gd name="connsiteX845" fmla="*/ 1436822 w 5593163"/>
              <a:gd name="connsiteY845" fmla="*/ 2177494 h 4305008"/>
              <a:gd name="connsiteX846" fmla="*/ 1436323 w 5593163"/>
              <a:gd name="connsiteY846" fmla="*/ 2177461 h 4305008"/>
              <a:gd name="connsiteX847" fmla="*/ 1436297 w 5593163"/>
              <a:gd name="connsiteY847" fmla="*/ 2177952 h 4305008"/>
              <a:gd name="connsiteX848" fmla="*/ 1419178 w 5593163"/>
              <a:gd name="connsiteY848" fmla="*/ 2176339 h 4305008"/>
              <a:gd name="connsiteX849" fmla="*/ 1323752 w 5593163"/>
              <a:gd name="connsiteY849" fmla="*/ 2167348 h 4305008"/>
              <a:gd name="connsiteX850" fmla="*/ 1307535 w 5593163"/>
              <a:gd name="connsiteY850" fmla="*/ 2165820 h 4305008"/>
              <a:gd name="connsiteX851" fmla="*/ 1307419 w 5593163"/>
              <a:gd name="connsiteY851" fmla="*/ 2164681 h 4305008"/>
              <a:gd name="connsiteX852" fmla="*/ 617253 w 5593163"/>
              <a:gd name="connsiteY852" fmla="*/ 1477083 h 4305008"/>
              <a:gd name="connsiteX853" fmla="*/ 616748 w 5593163"/>
              <a:gd name="connsiteY853" fmla="*/ 1477021 h 4305008"/>
              <a:gd name="connsiteX854" fmla="*/ 616209 w 5593163"/>
              <a:gd name="connsiteY854" fmla="*/ 1470397 h 4305008"/>
              <a:gd name="connsiteX855" fmla="*/ 608742 w 5593163"/>
              <a:gd name="connsiteY855" fmla="*/ 1378647 h 4305008"/>
              <a:gd name="connsiteX856" fmla="*/ 607372 w 5593163"/>
              <a:gd name="connsiteY856" fmla="*/ 1361805 h 4305008"/>
              <a:gd name="connsiteX857" fmla="*/ 607372 w 5593163"/>
              <a:gd name="connsiteY857" fmla="*/ 3010804 h 4305008"/>
              <a:gd name="connsiteX858" fmla="*/ 608742 w 5593163"/>
              <a:gd name="connsiteY858" fmla="*/ 2993823 h 4305008"/>
              <a:gd name="connsiteX859" fmla="*/ 616206 w 5593163"/>
              <a:gd name="connsiteY859" fmla="*/ 2901366 h 4305008"/>
              <a:gd name="connsiteX860" fmla="*/ 616747 w 5593163"/>
              <a:gd name="connsiteY860" fmla="*/ 2894676 h 4305008"/>
              <a:gd name="connsiteX861" fmla="*/ 617252 w 5593163"/>
              <a:gd name="connsiteY861" fmla="*/ 2894613 h 4305008"/>
              <a:gd name="connsiteX862" fmla="*/ 1307418 w 5593163"/>
              <a:gd name="connsiteY862" fmla="*/ 2201572 h 4305008"/>
              <a:gd name="connsiteX863" fmla="*/ 1307535 w 5593163"/>
              <a:gd name="connsiteY863" fmla="*/ 2200424 h 4305008"/>
              <a:gd name="connsiteX864" fmla="*/ 1323748 w 5593163"/>
              <a:gd name="connsiteY864" fmla="*/ 2198885 h 4305008"/>
              <a:gd name="connsiteX865" fmla="*/ 1419209 w 5593163"/>
              <a:gd name="connsiteY865" fmla="*/ 2189820 h 4305008"/>
              <a:gd name="connsiteX866" fmla="*/ 1436297 w 5593163"/>
              <a:gd name="connsiteY866" fmla="*/ 2188197 h 4305008"/>
              <a:gd name="connsiteX867" fmla="*/ 1436323 w 5593163"/>
              <a:gd name="connsiteY867" fmla="*/ 2188691 h 4305008"/>
              <a:gd name="connsiteX868" fmla="*/ 1436821 w 5593163"/>
              <a:gd name="connsiteY868" fmla="*/ 2188658 h 4305008"/>
              <a:gd name="connsiteX869" fmla="*/ 1437415 w 5593163"/>
              <a:gd name="connsiteY869" fmla="*/ 2200098 h 4305008"/>
              <a:gd name="connsiteX870" fmla="*/ 1436044 w 5593163"/>
              <a:gd name="connsiteY870" fmla="*/ 2217074 h 4305008"/>
              <a:gd name="connsiteX871" fmla="*/ 1428577 w 5593163"/>
              <a:gd name="connsiteY871" fmla="*/ 2309550 h 4305008"/>
              <a:gd name="connsiteX872" fmla="*/ 1428039 w 5593163"/>
              <a:gd name="connsiteY872" fmla="*/ 2316226 h 4305008"/>
              <a:gd name="connsiteX873" fmla="*/ 1427533 w 5593163"/>
              <a:gd name="connsiteY873" fmla="*/ 2316289 h 4305008"/>
              <a:gd name="connsiteX874" fmla="*/ 737367 w 5593163"/>
              <a:gd name="connsiteY874" fmla="*/ 3009330 h 4305008"/>
              <a:gd name="connsiteX875" fmla="*/ 737251 w 5593163"/>
              <a:gd name="connsiteY875" fmla="*/ 3010478 h 4305008"/>
              <a:gd name="connsiteX876" fmla="*/ 721035 w 5593163"/>
              <a:gd name="connsiteY876" fmla="*/ 3012018 h 4305008"/>
              <a:gd name="connsiteX877" fmla="*/ 625608 w 5593163"/>
              <a:gd name="connsiteY877" fmla="*/ 3021080 h 4305008"/>
              <a:gd name="connsiteX878" fmla="*/ 608490 w 5593163"/>
              <a:gd name="connsiteY878" fmla="*/ 3022706 h 4305008"/>
              <a:gd name="connsiteX879" fmla="*/ 608464 w 5593163"/>
              <a:gd name="connsiteY879" fmla="*/ 3022211 h 4305008"/>
              <a:gd name="connsiteX880" fmla="*/ 607965 w 5593163"/>
              <a:gd name="connsiteY880" fmla="*/ 3022244 h 4305008"/>
              <a:gd name="connsiteX881" fmla="*/ 607372 w 5593163"/>
              <a:gd name="connsiteY881" fmla="*/ 3010804 h 4305008"/>
              <a:gd name="connsiteX882" fmla="*/ 607372 w 5593163"/>
              <a:gd name="connsiteY882" fmla="*/ 3058630 h 4305008"/>
              <a:gd name="connsiteX883" fmla="*/ 607966 w 5593163"/>
              <a:gd name="connsiteY883" fmla="*/ 3047280 h 4305008"/>
              <a:gd name="connsiteX884" fmla="*/ 608464 w 5593163"/>
              <a:gd name="connsiteY884" fmla="*/ 3047312 h 4305008"/>
              <a:gd name="connsiteX885" fmla="*/ 608490 w 5593163"/>
              <a:gd name="connsiteY885" fmla="*/ 3046822 h 4305008"/>
              <a:gd name="connsiteX886" fmla="*/ 625577 w 5593163"/>
              <a:gd name="connsiteY886" fmla="*/ 3048432 h 4305008"/>
              <a:gd name="connsiteX887" fmla="*/ 721039 w 5593163"/>
              <a:gd name="connsiteY887" fmla="*/ 3057426 h 4305008"/>
              <a:gd name="connsiteX888" fmla="*/ 737251 w 5593163"/>
              <a:gd name="connsiteY888" fmla="*/ 3058953 h 4305008"/>
              <a:gd name="connsiteX889" fmla="*/ 737368 w 5593163"/>
              <a:gd name="connsiteY889" fmla="*/ 3060092 h 4305008"/>
              <a:gd name="connsiteX890" fmla="*/ 1427534 w 5593163"/>
              <a:gd name="connsiteY890" fmla="*/ 3747690 h 4305008"/>
              <a:gd name="connsiteX891" fmla="*/ 1428040 w 5593163"/>
              <a:gd name="connsiteY891" fmla="*/ 3747753 h 4305008"/>
              <a:gd name="connsiteX892" fmla="*/ 1428580 w 5593163"/>
              <a:gd name="connsiteY892" fmla="*/ 3754390 h 4305008"/>
              <a:gd name="connsiteX893" fmla="*/ 1436044 w 5593163"/>
              <a:gd name="connsiteY893" fmla="*/ 3846121 h 4305008"/>
              <a:gd name="connsiteX894" fmla="*/ 1437415 w 5593163"/>
              <a:gd name="connsiteY894" fmla="*/ 3862969 h 4305008"/>
              <a:gd name="connsiteX895" fmla="*/ 1436822 w 5593163"/>
              <a:gd name="connsiteY895" fmla="*/ 3874319 h 4305008"/>
              <a:gd name="connsiteX896" fmla="*/ 1436323 w 5593163"/>
              <a:gd name="connsiteY896" fmla="*/ 3874286 h 4305008"/>
              <a:gd name="connsiteX897" fmla="*/ 1436297 w 5593163"/>
              <a:gd name="connsiteY897" fmla="*/ 3874777 h 4305008"/>
              <a:gd name="connsiteX898" fmla="*/ 1419178 w 5593163"/>
              <a:gd name="connsiteY898" fmla="*/ 3873164 h 4305008"/>
              <a:gd name="connsiteX899" fmla="*/ 1323752 w 5593163"/>
              <a:gd name="connsiteY899" fmla="*/ 3864173 h 4305008"/>
              <a:gd name="connsiteX900" fmla="*/ 1307535 w 5593163"/>
              <a:gd name="connsiteY900" fmla="*/ 3862645 h 4305008"/>
              <a:gd name="connsiteX901" fmla="*/ 1307419 w 5593163"/>
              <a:gd name="connsiteY901" fmla="*/ 3861506 h 4305008"/>
              <a:gd name="connsiteX902" fmla="*/ 617253 w 5593163"/>
              <a:gd name="connsiteY902" fmla="*/ 3173908 h 4305008"/>
              <a:gd name="connsiteX903" fmla="*/ 616748 w 5593163"/>
              <a:gd name="connsiteY903" fmla="*/ 3173846 h 4305008"/>
              <a:gd name="connsiteX904" fmla="*/ 616209 w 5593163"/>
              <a:gd name="connsiteY904" fmla="*/ 3167222 h 4305008"/>
              <a:gd name="connsiteX905" fmla="*/ 608742 w 5593163"/>
              <a:gd name="connsiteY905" fmla="*/ 3075472 h 4305008"/>
              <a:gd name="connsiteX906" fmla="*/ 607372 w 5593163"/>
              <a:gd name="connsiteY906" fmla="*/ 3058630 h 4305008"/>
              <a:gd name="connsiteX907" fmla="*/ 0 w 5593163"/>
              <a:gd name="connsiteY907" fmla="*/ 116373 h 4305008"/>
              <a:gd name="connsiteX908" fmla="*/ 0 w 5593163"/>
              <a:gd name="connsiteY908" fmla="*/ 0 h 4305008"/>
              <a:gd name="connsiteX909" fmla="*/ 90880 w 5593163"/>
              <a:gd name="connsiteY909" fmla="*/ 0 h 4305008"/>
              <a:gd name="connsiteX910" fmla="*/ 22652 w 5593163"/>
              <a:gd name="connsiteY910" fmla="*/ 76659 h 4305008"/>
              <a:gd name="connsiteX911" fmla="*/ 0 w 5593163"/>
              <a:gd name="connsiteY911" fmla="*/ 443121 h 4305008"/>
              <a:gd name="connsiteX912" fmla="*/ 0 w 5593163"/>
              <a:gd name="connsiteY912" fmla="*/ 311637 h 4305008"/>
              <a:gd name="connsiteX913" fmla="*/ 82171 w 5593163"/>
              <a:gd name="connsiteY913" fmla="*/ 276703 h 4305008"/>
              <a:gd name="connsiteX914" fmla="*/ 348118 w 5593163"/>
              <a:gd name="connsiteY914" fmla="*/ 44350 h 4305008"/>
              <a:gd name="connsiteX915" fmla="*/ 370347 w 5593163"/>
              <a:gd name="connsiteY915" fmla="*/ 0 h 4305008"/>
              <a:gd name="connsiteX916" fmla="*/ 518984 w 5593163"/>
              <a:gd name="connsiteY916" fmla="*/ 0 h 4305008"/>
              <a:gd name="connsiteX917" fmla="*/ 467145 w 5593163"/>
              <a:gd name="connsiteY917" fmla="*/ 95636 h 4305008"/>
              <a:gd name="connsiteX918" fmla="*/ 13323 w 5593163"/>
              <a:gd name="connsiteY918" fmla="*/ 439959 h 4305008"/>
              <a:gd name="connsiteX919" fmla="*/ 0 w 5593163"/>
              <a:gd name="connsiteY919" fmla="*/ 1070142 h 4305008"/>
              <a:gd name="connsiteX920" fmla="*/ 0 w 5593163"/>
              <a:gd name="connsiteY920" fmla="*/ 862064 h 4305008"/>
              <a:gd name="connsiteX921" fmla="*/ 31905 w 5593163"/>
              <a:gd name="connsiteY921" fmla="*/ 912052 h 4305008"/>
              <a:gd name="connsiteX922" fmla="*/ 452455 w 5593163"/>
              <a:gd name="connsiteY922" fmla="*/ 1181049 h 4305008"/>
              <a:gd name="connsiteX923" fmla="*/ 9316 w 5593163"/>
              <a:gd name="connsiteY923" fmla="*/ 665484 h 4305008"/>
              <a:gd name="connsiteX924" fmla="*/ 0 w 5593163"/>
              <a:gd name="connsiteY924" fmla="*/ 662760 h 4305008"/>
              <a:gd name="connsiteX925" fmla="*/ 0 w 5593163"/>
              <a:gd name="connsiteY925" fmla="*/ 530567 h 4305008"/>
              <a:gd name="connsiteX926" fmla="*/ 26399 w 5593163"/>
              <a:gd name="connsiteY926" fmla="*/ 537107 h 4305008"/>
              <a:gd name="connsiteX927" fmla="*/ 585941 w 5593163"/>
              <a:gd name="connsiteY927" fmla="*/ 1197788 h 4305008"/>
              <a:gd name="connsiteX928" fmla="*/ 586447 w 5593163"/>
              <a:gd name="connsiteY928" fmla="*/ 1197851 h 4305008"/>
              <a:gd name="connsiteX929" fmla="*/ 586987 w 5593163"/>
              <a:gd name="connsiteY929" fmla="*/ 1204541 h 4305008"/>
              <a:gd name="connsiteX930" fmla="*/ 594451 w 5593163"/>
              <a:gd name="connsiteY930" fmla="*/ 1296998 h 4305008"/>
              <a:gd name="connsiteX931" fmla="*/ 595822 w 5593163"/>
              <a:gd name="connsiteY931" fmla="*/ 1313979 h 4305008"/>
              <a:gd name="connsiteX932" fmla="*/ 595229 w 5593163"/>
              <a:gd name="connsiteY932" fmla="*/ 1325419 h 4305008"/>
              <a:gd name="connsiteX933" fmla="*/ 594730 w 5593163"/>
              <a:gd name="connsiteY933" fmla="*/ 1325386 h 4305008"/>
              <a:gd name="connsiteX934" fmla="*/ 594704 w 5593163"/>
              <a:gd name="connsiteY934" fmla="*/ 1325881 h 4305008"/>
              <a:gd name="connsiteX935" fmla="*/ 577585 w 5593163"/>
              <a:gd name="connsiteY935" fmla="*/ 1324255 h 4305008"/>
              <a:gd name="connsiteX936" fmla="*/ 482159 w 5593163"/>
              <a:gd name="connsiteY936" fmla="*/ 1315193 h 4305008"/>
              <a:gd name="connsiteX937" fmla="*/ 465942 w 5593163"/>
              <a:gd name="connsiteY937" fmla="*/ 1313653 h 4305008"/>
              <a:gd name="connsiteX938" fmla="*/ 465826 w 5593163"/>
              <a:gd name="connsiteY938" fmla="*/ 1312505 h 4305008"/>
              <a:gd name="connsiteX939" fmla="*/ 5028 w 5593163"/>
              <a:gd name="connsiteY939" fmla="*/ 1076034 h 4305008"/>
              <a:gd name="connsiteX940" fmla="*/ 0 w 5593163"/>
              <a:gd name="connsiteY940" fmla="*/ 2139063 h 4305008"/>
              <a:gd name="connsiteX941" fmla="*/ 0 w 5593163"/>
              <a:gd name="connsiteY941" fmla="*/ 2007909 h 4305008"/>
              <a:gd name="connsiteX942" fmla="*/ 9314 w 5593163"/>
              <a:gd name="connsiteY942" fmla="*/ 2005207 h 4305008"/>
              <a:gd name="connsiteX943" fmla="*/ 452453 w 5593163"/>
              <a:gd name="connsiteY943" fmla="*/ 1493690 h 4305008"/>
              <a:gd name="connsiteX944" fmla="*/ 31903 w 5593163"/>
              <a:gd name="connsiteY944" fmla="*/ 1760575 h 4305008"/>
              <a:gd name="connsiteX945" fmla="*/ 0 w 5593163"/>
              <a:gd name="connsiteY945" fmla="*/ 1810167 h 4305008"/>
              <a:gd name="connsiteX946" fmla="*/ 0 w 5593163"/>
              <a:gd name="connsiteY946" fmla="*/ 1603724 h 4305008"/>
              <a:gd name="connsiteX947" fmla="*/ 5025 w 5593163"/>
              <a:gd name="connsiteY947" fmla="*/ 1597880 h 4305008"/>
              <a:gd name="connsiteX948" fmla="*/ 465823 w 5593163"/>
              <a:gd name="connsiteY948" fmla="*/ 1363267 h 4305008"/>
              <a:gd name="connsiteX949" fmla="*/ 465940 w 5593163"/>
              <a:gd name="connsiteY949" fmla="*/ 1362128 h 4305008"/>
              <a:gd name="connsiteX950" fmla="*/ 482153 w 5593163"/>
              <a:gd name="connsiteY950" fmla="*/ 1360601 h 4305008"/>
              <a:gd name="connsiteX951" fmla="*/ 577614 w 5593163"/>
              <a:gd name="connsiteY951" fmla="*/ 1351607 h 4305008"/>
              <a:gd name="connsiteX952" fmla="*/ 594702 w 5593163"/>
              <a:gd name="connsiteY952" fmla="*/ 1349997 h 4305008"/>
              <a:gd name="connsiteX953" fmla="*/ 594728 w 5593163"/>
              <a:gd name="connsiteY953" fmla="*/ 1350487 h 4305008"/>
              <a:gd name="connsiteX954" fmla="*/ 595226 w 5593163"/>
              <a:gd name="connsiteY954" fmla="*/ 1350455 h 4305008"/>
              <a:gd name="connsiteX955" fmla="*/ 595820 w 5593163"/>
              <a:gd name="connsiteY955" fmla="*/ 1361805 h 4305008"/>
              <a:gd name="connsiteX956" fmla="*/ 594449 w 5593163"/>
              <a:gd name="connsiteY956" fmla="*/ 1378647 h 4305008"/>
              <a:gd name="connsiteX957" fmla="*/ 586982 w 5593163"/>
              <a:gd name="connsiteY957" fmla="*/ 1470397 h 4305008"/>
              <a:gd name="connsiteX958" fmla="*/ 586444 w 5593163"/>
              <a:gd name="connsiteY958" fmla="*/ 1477021 h 4305008"/>
              <a:gd name="connsiteX959" fmla="*/ 585938 w 5593163"/>
              <a:gd name="connsiteY959" fmla="*/ 1477083 h 4305008"/>
              <a:gd name="connsiteX960" fmla="*/ 26396 w 5593163"/>
              <a:gd name="connsiteY960" fmla="*/ 2132575 h 4305008"/>
              <a:gd name="connsiteX961" fmla="*/ 0 w 5593163"/>
              <a:gd name="connsiteY961" fmla="*/ 2766967 h 4305008"/>
              <a:gd name="connsiteX962" fmla="*/ 0 w 5593163"/>
              <a:gd name="connsiteY962" fmla="*/ 2558889 h 4305008"/>
              <a:gd name="connsiteX963" fmla="*/ 31905 w 5593163"/>
              <a:gd name="connsiteY963" fmla="*/ 2608877 h 4305008"/>
              <a:gd name="connsiteX964" fmla="*/ 452455 w 5593163"/>
              <a:gd name="connsiteY964" fmla="*/ 2877874 h 4305008"/>
              <a:gd name="connsiteX965" fmla="*/ 9316 w 5593163"/>
              <a:gd name="connsiteY965" fmla="*/ 2362309 h 4305008"/>
              <a:gd name="connsiteX966" fmla="*/ 0 w 5593163"/>
              <a:gd name="connsiteY966" fmla="*/ 2359585 h 4305008"/>
              <a:gd name="connsiteX967" fmla="*/ 0 w 5593163"/>
              <a:gd name="connsiteY967" fmla="*/ 2227392 h 4305008"/>
              <a:gd name="connsiteX968" fmla="*/ 26399 w 5593163"/>
              <a:gd name="connsiteY968" fmla="*/ 2233932 h 4305008"/>
              <a:gd name="connsiteX969" fmla="*/ 585941 w 5593163"/>
              <a:gd name="connsiteY969" fmla="*/ 2894613 h 4305008"/>
              <a:gd name="connsiteX970" fmla="*/ 586447 w 5593163"/>
              <a:gd name="connsiteY970" fmla="*/ 2894676 h 4305008"/>
              <a:gd name="connsiteX971" fmla="*/ 586987 w 5593163"/>
              <a:gd name="connsiteY971" fmla="*/ 2901366 h 4305008"/>
              <a:gd name="connsiteX972" fmla="*/ 594451 w 5593163"/>
              <a:gd name="connsiteY972" fmla="*/ 2993823 h 4305008"/>
              <a:gd name="connsiteX973" fmla="*/ 595822 w 5593163"/>
              <a:gd name="connsiteY973" fmla="*/ 3010804 h 4305008"/>
              <a:gd name="connsiteX974" fmla="*/ 595229 w 5593163"/>
              <a:gd name="connsiteY974" fmla="*/ 3022244 h 4305008"/>
              <a:gd name="connsiteX975" fmla="*/ 594730 w 5593163"/>
              <a:gd name="connsiteY975" fmla="*/ 3022211 h 4305008"/>
              <a:gd name="connsiteX976" fmla="*/ 594704 w 5593163"/>
              <a:gd name="connsiteY976" fmla="*/ 3022706 h 4305008"/>
              <a:gd name="connsiteX977" fmla="*/ 577585 w 5593163"/>
              <a:gd name="connsiteY977" fmla="*/ 3021080 h 4305008"/>
              <a:gd name="connsiteX978" fmla="*/ 482159 w 5593163"/>
              <a:gd name="connsiteY978" fmla="*/ 3012018 h 4305008"/>
              <a:gd name="connsiteX979" fmla="*/ 465942 w 5593163"/>
              <a:gd name="connsiteY979" fmla="*/ 3010478 h 4305008"/>
              <a:gd name="connsiteX980" fmla="*/ 465826 w 5593163"/>
              <a:gd name="connsiteY980" fmla="*/ 3009330 h 4305008"/>
              <a:gd name="connsiteX981" fmla="*/ 5028 w 5593163"/>
              <a:gd name="connsiteY981" fmla="*/ 2772859 h 4305008"/>
              <a:gd name="connsiteX982" fmla="*/ 0 w 5593163"/>
              <a:gd name="connsiteY982" fmla="*/ 3835888 h 4305008"/>
              <a:gd name="connsiteX983" fmla="*/ 0 w 5593163"/>
              <a:gd name="connsiteY983" fmla="*/ 3704734 h 4305008"/>
              <a:gd name="connsiteX984" fmla="*/ 9314 w 5593163"/>
              <a:gd name="connsiteY984" fmla="*/ 3702032 h 4305008"/>
              <a:gd name="connsiteX985" fmla="*/ 452453 w 5593163"/>
              <a:gd name="connsiteY985" fmla="*/ 3190516 h 4305008"/>
              <a:gd name="connsiteX986" fmla="*/ 31903 w 5593163"/>
              <a:gd name="connsiteY986" fmla="*/ 3457400 h 4305008"/>
              <a:gd name="connsiteX987" fmla="*/ 0 w 5593163"/>
              <a:gd name="connsiteY987" fmla="*/ 3506992 h 4305008"/>
              <a:gd name="connsiteX988" fmla="*/ 0 w 5593163"/>
              <a:gd name="connsiteY988" fmla="*/ 3300549 h 4305008"/>
              <a:gd name="connsiteX989" fmla="*/ 5025 w 5593163"/>
              <a:gd name="connsiteY989" fmla="*/ 3294705 h 4305008"/>
              <a:gd name="connsiteX990" fmla="*/ 465823 w 5593163"/>
              <a:gd name="connsiteY990" fmla="*/ 3060092 h 4305008"/>
              <a:gd name="connsiteX991" fmla="*/ 465940 w 5593163"/>
              <a:gd name="connsiteY991" fmla="*/ 3058953 h 4305008"/>
              <a:gd name="connsiteX992" fmla="*/ 482153 w 5593163"/>
              <a:gd name="connsiteY992" fmla="*/ 3057426 h 4305008"/>
              <a:gd name="connsiteX993" fmla="*/ 577614 w 5593163"/>
              <a:gd name="connsiteY993" fmla="*/ 3048432 h 4305008"/>
              <a:gd name="connsiteX994" fmla="*/ 594702 w 5593163"/>
              <a:gd name="connsiteY994" fmla="*/ 3046822 h 4305008"/>
              <a:gd name="connsiteX995" fmla="*/ 594728 w 5593163"/>
              <a:gd name="connsiteY995" fmla="*/ 3047312 h 4305008"/>
              <a:gd name="connsiteX996" fmla="*/ 595226 w 5593163"/>
              <a:gd name="connsiteY996" fmla="*/ 3047280 h 4305008"/>
              <a:gd name="connsiteX997" fmla="*/ 595820 w 5593163"/>
              <a:gd name="connsiteY997" fmla="*/ 3058630 h 4305008"/>
              <a:gd name="connsiteX998" fmla="*/ 594449 w 5593163"/>
              <a:gd name="connsiteY998" fmla="*/ 3075472 h 4305008"/>
              <a:gd name="connsiteX999" fmla="*/ 586982 w 5593163"/>
              <a:gd name="connsiteY999" fmla="*/ 3167222 h 4305008"/>
              <a:gd name="connsiteX1000" fmla="*/ 586444 w 5593163"/>
              <a:gd name="connsiteY1000" fmla="*/ 3173846 h 4305008"/>
              <a:gd name="connsiteX1001" fmla="*/ 585938 w 5593163"/>
              <a:gd name="connsiteY1001" fmla="*/ 3173908 h 4305008"/>
              <a:gd name="connsiteX1002" fmla="*/ 26396 w 5593163"/>
              <a:gd name="connsiteY1002" fmla="*/ 3829400 h 4305008"/>
              <a:gd name="connsiteX1003" fmla="*/ 0 w 5593163"/>
              <a:gd name="connsiteY1003" fmla="*/ 4056079 h 4305008"/>
              <a:gd name="connsiteX1004" fmla="*/ 0 w 5593163"/>
              <a:gd name="connsiteY1004" fmla="*/ 3923091 h 4305008"/>
              <a:gd name="connsiteX1005" fmla="*/ 9850 w 5593163"/>
              <a:gd name="connsiteY1005" fmla="*/ 3925425 h 4305008"/>
              <a:gd name="connsiteX1006" fmla="*/ 456028 w 5593163"/>
              <a:gd name="connsiteY1006" fmla="*/ 4255797 h 4305008"/>
              <a:gd name="connsiteX1007" fmla="*/ 484473 w 5593163"/>
              <a:gd name="connsiteY1007" fmla="*/ 4305008 h 4305008"/>
              <a:gd name="connsiteX1008" fmla="*/ 333423 w 5593163"/>
              <a:gd name="connsiteY1008" fmla="*/ 4305008 h 4305008"/>
              <a:gd name="connsiteX1009" fmla="*/ 281300 w 5593163"/>
              <a:gd name="connsiteY1009" fmla="*/ 4241205 h 4305008"/>
              <a:gd name="connsiteX1010" fmla="*/ 75476 w 5593163"/>
              <a:gd name="connsiteY1010" fmla="*/ 4087725 h 4305008"/>
              <a:gd name="connsiteX1011" fmla="*/ 0 w 5593163"/>
              <a:gd name="connsiteY1011" fmla="*/ 4305008 h 4305008"/>
              <a:gd name="connsiteX1012" fmla="*/ 0 w 5593163"/>
              <a:gd name="connsiteY1012" fmla="*/ 4256099 h 4305008"/>
              <a:gd name="connsiteX1013" fmla="*/ 8327 w 5593163"/>
              <a:gd name="connsiteY1013" fmla="*/ 4271827 h 4305008"/>
              <a:gd name="connsiteX1014" fmla="*/ 35009 w 5593163"/>
              <a:gd name="connsiteY1014" fmla="*/ 4305008 h 430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Lst>
            <a:rect l="l" t="t" r="r" b="b"/>
            <a:pathLst>
              <a:path w="5593163" h="4305008">
                <a:moveTo>
                  <a:pt x="4985599" y="636203"/>
                </a:moveTo>
                <a:cubicBezTo>
                  <a:pt x="5038875" y="907109"/>
                  <a:pt x="5253718" y="1121906"/>
                  <a:pt x="5528908" y="1181049"/>
                </a:cubicBezTo>
                <a:cubicBezTo>
                  <a:pt x="5475633" y="910143"/>
                  <a:pt x="5260789" y="695346"/>
                  <a:pt x="4985599" y="636203"/>
                </a:cubicBezTo>
                <a:close/>
                <a:moveTo>
                  <a:pt x="4985599" y="2333028"/>
                </a:moveTo>
                <a:cubicBezTo>
                  <a:pt x="5038875" y="2603934"/>
                  <a:pt x="5253718" y="2818731"/>
                  <a:pt x="5528908" y="2877874"/>
                </a:cubicBezTo>
                <a:cubicBezTo>
                  <a:pt x="5475633" y="2606968"/>
                  <a:pt x="5260789" y="2392171"/>
                  <a:pt x="4985599" y="2333028"/>
                </a:cubicBezTo>
                <a:close/>
                <a:moveTo>
                  <a:pt x="4985597" y="2034258"/>
                </a:moveTo>
                <a:cubicBezTo>
                  <a:pt x="5260787" y="1975579"/>
                  <a:pt x="5475630" y="1762469"/>
                  <a:pt x="5528906" y="1493690"/>
                </a:cubicBezTo>
                <a:cubicBezTo>
                  <a:pt x="5253716" y="1552369"/>
                  <a:pt x="5038872" y="1765479"/>
                  <a:pt x="4985597" y="2034258"/>
                </a:cubicBezTo>
                <a:close/>
                <a:moveTo>
                  <a:pt x="4985597" y="3731083"/>
                </a:moveTo>
                <a:cubicBezTo>
                  <a:pt x="5260787" y="3672404"/>
                  <a:pt x="5475630" y="3459294"/>
                  <a:pt x="5528906" y="3190516"/>
                </a:cubicBezTo>
                <a:cubicBezTo>
                  <a:pt x="5253716" y="3249194"/>
                  <a:pt x="5038872" y="3462304"/>
                  <a:pt x="4985597" y="3731083"/>
                </a:cubicBezTo>
                <a:close/>
                <a:moveTo>
                  <a:pt x="4842232" y="503273"/>
                </a:moveTo>
                <a:lnTo>
                  <a:pt x="4842826" y="491833"/>
                </a:lnTo>
                <a:lnTo>
                  <a:pt x="4843324" y="491866"/>
                </a:lnTo>
                <a:lnTo>
                  <a:pt x="4843350" y="491372"/>
                </a:lnTo>
                <a:lnTo>
                  <a:pt x="4860437" y="492995"/>
                </a:lnTo>
                <a:cubicBezTo>
                  <a:pt x="4892823" y="493522"/>
                  <a:pt x="4924716" y="496503"/>
                  <a:pt x="4955899" y="502060"/>
                </a:cubicBezTo>
                <a:cubicBezTo>
                  <a:pt x="4961475" y="501641"/>
                  <a:pt x="4966803" y="502589"/>
                  <a:pt x="4972112" y="503599"/>
                </a:cubicBezTo>
                <a:lnTo>
                  <a:pt x="4972229" y="504747"/>
                </a:lnTo>
                <a:cubicBezTo>
                  <a:pt x="5241367" y="549296"/>
                  <a:pt x="5466735" y="718370"/>
                  <a:pt x="5583809" y="948988"/>
                </a:cubicBezTo>
                <a:lnTo>
                  <a:pt x="5593163" y="971822"/>
                </a:lnTo>
                <a:lnTo>
                  <a:pt x="5593163" y="1318474"/>
                </a:lnTo>
                <a:lnTo>
                  <a:pt x="5558612" y="1315193"/>
                </a:lnTo>
                <a:cubicBezTo>
                  <a:pt x="5553035" y="1315612"/>
                  <a:pt x="5547706" y="1314664"/>
                  <a:pt x="5542395" y="1313653"/>
                </a:cubicBezTo>
                <a:lnTo>
                  <a:pt x="5542279" y="1312505"/>
                </a:lnTo>
                <a:cubicBezTo>
                  <a:pt x="5183428" y="1253106"/>
                  <a:pt x="4902389" y="972329"/>
                  <a:pt x="4852114" y="619464"/>
                </a:cubicBezTo>
                <a:cubicBezTo>
                  <a:pt x="4851946" y="619411"/>
                  <a:pt x="4851778" y="619406"/>
                  <a:pt x="4851608" y="619401"/>
                </a:cubicBezTo>
                <a:lnTo>
                  <a:pt x="4851070" y="612725"/>
                </a:lnTo>
                <a:cubicBezTo>
                  <a:pt x="4846011" y="582475"/>
                  <a:pt x="4843560" y="551584"/>
                  <a:pt x="4843603" y="520249"/>
                </a:cubicBezTo>
                <a:cubicBezTo>
                  <a:pt x="4842291" y="514621"/>
                  <a:pt x="4842232" y="508954"/>
                  <a:pt x="4842232" y="503273"/>
                </a:cubicBezTo>
                <a:close/>
                <a:moveTo>
                  <a:pt x="4842232" y="2200098"/>
                </a:moveTo>
                <a:lnTo>
                  <a:pt x="4842826" y="2188658"/>
                </a:lnTo>
                <a:lnTo>
                  <a:pt x="4843324" y="2188691"/>
                </a:lnTo>
                <a:lnTo>
                  <a:pt x="4843350" y="2188197"/>
                </a:lnTo>
                <a:lnTo>
                  <a:pt x="4860437" y="2189820"/>
                </a:lnTo>
                <a:cubicBezTo>
                  <a:pt x="4892823" y="2190347"/>
                  <a:pt x="4924716" y="2193328"/>
                  <a:pt x="4955899" y="2198885"/>
                </a:cubicBezTo>
                <a:cubicBezTo>
                  <a:pt x="4961475" y="2198466"/>
                  <a:pt x="4966803" y="2199414"/>
                  <a:pt x="4972112" y="2200424"/>
                </a:cubicBezTo>
                <a:lnTo>
                  <a:pt x="4972229" y="2201572"/>
                </a:lnTo>
                <a:cubicBezTo>
                  <a:pt x="5241367" y="2246121"/>
                  <a:pt x="5466735" y="2415195"/>
                  <a:pt x="5583809" y="2645813"/>
                </a:cubicBezTo>
                <a:lnTo>
                  <a:pt x="5593163" y="2668647"/>
                </a:lnTo>
                <a:lnTo>
                  <a:pt x="5593163" y="3015299"/>
                </a:lnTo>
                <a:lnTo>
                  <a:pt x="5558612" y="3012018"/>
                </a:lnTo>
                <a:cubicBezTo>
                  <a:pt x="5553035" y="3012437"/>
                  <a:pt x="5547706" y="3011489"/>
                  <a:pt x="5542395" y="3010478"/>
                </a:cubicBezTo>
                <a:lnTo>
                  <a:pt x="5542279" y="3009330"/>
                </a:lnTo>
                <a:cubicBezTo>
                  <a:pt x="5183428" y="2949931"/>
                  <a:pt x="4902389" y="2669154"/>
                  <a:pt x="4852114" y="2316289"/>
                </a:cubicBezTo>
                <a:cubicBezTo>
                  <a:pt x="4851946" y="2316236"/>
                  <a:pt x="4851778" y="2316231"/>
                  <a:pt x="4851608" y="2316226"/>
                </a:cubicBezTo>
                <a:lnTo>
                  <a:pt x="4851070" y="2309550"/>
                </a:lnTo>
                <a:cubicBezTo>
                  <a:pt x="4846011" y="2279300"/>
                  <a:pt x="4843560" y="2248409"/>
                  <a:pt x="4843603" y="2217074"/>
                </a:cubicBezTo>
                <a:cubicBezTo>
                  <a:pt x="4842291" y="2211446"/>
                  <a:pt x="4842232" y="2205779"/>
                  <a:pt x="4842232" y="2200098"/>
                </a:cubicBezTo>
                <a:close/>
                <a:moveTo>
                  <a:pt x="4842232" y="3896923"/>
                </a:moveTo>
                <a:lnTo>
                  <a:pt x="4842826" y="3885483"/>
                </a:lnTo>
                <a:lnTo>
                  <a:pt x="4843324" y="3885516"/>
                </a:lnTo>
                <a:lnTo>
                  <a:pt x="4843350" y="3885022"/>
                </a:lnTo>
                <a:lnTo>
                  <a:pt x="4860437" y="3886645"/>
                </a:lnTo>
                <a:cubicBezTo>
                  <a:pt x="4892823" y="3887172"/>
                  <a:pt x="4924716" y="3890153"/>
                  <a:pt x="4955899" y="3895710"/>
                </a:cubicBezTo>
                <a:cubicBezTo>
                  <a:pt x="4961475" y="3895291"/>
                  <a:pt x="4966803" y="3896239"/>
                  <a:pt x="4972112" y="3897249"/>
                </a:cubicBezTo>
                <a:lnTo>
                  <a:pt x="4972229" y="3898397"/>
                </a:lnTo>
                <a:cubicBezTo>
                  <a:pt x="5206288" y="3937139"/>
                  <a:pt x="5407245" y="4070062"/>
                  <a:pt x="5532481" y="4255797"/>
                </a:cubicBezTo>
                <a:lnTo>
                  <a:pt x="5560926" y="4305008"/>
                </a:lnTo>
                <a:lnTo>
                  <a:pt x="5409877" y="4305008"/>
                </a:lnTo>
                <a:lnTo>
                  <a:pt x="5357754" y="4241205"/>
                </a:lnTo>
                <a:cubicBezTo>
                  <a:pt x="5261058" y="4136681"/>
                  <a:pt x="5131850" y="4061285"/>
                  <a:pt x="4985599" y="4029853"/>
                </a:cubicBezTo>
                <a:cubicBezTo>
                  <a:pt x="5002846" y="4117553"/>
                  <a:pt x="5037026" y="4199373"/>
                  <a:pt x="5084780" y="4271827"/>
                </a:cubicBezTo>
                <a:lnTo>
                  <a:pt x="5111462" y="4305008"/>
                </a:lnTo>
                <a:lnTo>
                  <a:pt x="4957353" y="4305008"/>
                </a:lnTo>
                <a:lnTo>
                  <a:pt x="4927231" y="4254710"/>
                </a:lnTo>
                <a:cubicBezTo>
                  <a:pt x="4890029" y="4179889"/>
                  <a:pt x="4864297" y="4098618"/>
                  <a:pt x="4852114" y="4013114"/>
                </a:cubicBezTo>
                <a:cubicBezTo>
                  <a:pt x="4851946" y="4013061"/>
                  <a:pt x="4851778" y="4013056"/>
                  <a:pt x="4851608" y="4013051"/>
                </a:cubicBezTo>
                <a:lnTo>
                  <a:pt x="4851070" y="4006375"/>
                </a:lnTo>
                <a:cubicBezTo>
                  <a:pt x="4846011" y="3976125"/>
                  <a:pt x="4843560" y="3945234"/>
                  <a:pt x="4843603" y="3913899"/>
                </a:cubicBezTo>
                <a:cubicBezTo>
                  <a:pt x="4842291" y="3908271"/>
                  <a:pt x="4842232" y="3902604"/>
                  <a:pt x="4842232" y="3896923"/>
                </a:cubicBezTo>
                <a:close/>
                <a:moveTo>
                  <a:pt x="4842230" y="469318"/>
                </a:moveTo>
                <a:cubicBezTo>
                  <a:pt x="4842230" y="463681"/>
                  <a:pt x="4842289" y="458057"/>
                  <a:pt x="4843601" y="452471"/>
                </a:cubicBezTo>
                <a:cubicBezTo>
                  <a:pt x="4843558" y="421389"/>
                  <a:pt x="4846008" y="390746"/>
                  <a:pt x="4851065" y="360740"/>
                </a:cubicBezTo>
                <a:lnTo>
                  <a:pt x="4851605" y="354103"/>
                </a:lnTo>
                <a:cubicBezTo>
                  <a:pt x="4851774" y="354098"/>
                  <a:pt x="4851943" y="354093"/>
                  <a:pt x="4852110" y="354040"/>
                </a:cubicBezTo>
                <a:cubicBezTo>
                  <a:pt x="4865262" y="262463"/>
                  <a:pt x="4894203" y="175780"/>
                  <a:pt x="4936323" y="96778"/>
                </a:cubicBezTo>
                <a:lnTo>
                  <a:pt x="4998957" y="0"/>
                </a:lnTo>
                <a:lnTo>
                  <a:pt x="5167333" y="0"/>
                </a:lnTo>
                <a:lnTo>
                  <a:pt x="5099105" y="76659"/>
                </a:lnTo>
                <a:cubicBezTo>
                  <a:pt x="5043838" y="153496"/>
                  <a:pt x="5004523" y="241952"/>
                  <a:pt x="4985597" y="337433"/>
                </a:cubicBezTo>
                <a:cubicBezTo>
                  <a:pt x="5168636" y="298404"/>
                  <a:pt x="5324978" y="191052"/>
                  <a:pt x="5424571" y="44350"/>
                </a:cubicBezTo>
                <a:lnTo>
                  <a:pt x="5446799" y="0"/>
                </a:lnTo>
                <a:lnTo>
                  <a:pt x="5593163" y="0"/>
                </a:lnTo>
                <a:lnTo>
                  <a:pt x="5593163" y="4197"/>
                </a:lnTo>
                <a:lnTo>
                  <a:pt x="5543598" y="95636"/>
                </a:lnTo>
                <a:cubicBezTo>
                  <a:pt x="5419825" y="289169"/>
                  <a:pt x="5213633" y="428211"/>
                  <a:pt x="4972226" y="467856"/>
                </a:cubicBezTo>
                <a:lnTo>
                  <a:pt x="4972110" y="468995"/>
                </a:lnTo>
                <a:cubicBezTo>
                  <a:pt x="4966799" y="469998"/>
                  <a:pt x="4961470" y="470939"/>
                  <a:pt x="4955893" y="470523"/>
                </a:cubicBezTo>
                <a:cubicBezTo>
                  <a:pt x="4924721" y="476033"/>
                  <a:pt x="4892841" y="478991"/>
                  <a:pt x="4860466" y="479514"/>
                </a:cubicBezTo>
                <a:lnTo>
                  <a:pt x="4843348" y="481127"/>
                </a:lnTo>
                <a:lnTo>
                  <a:pt x="4843322" y="480636"/>
                </a:lnTo>
                <a:lnTo>
                  <a:pt x="4842823" y="480669"/>
                </a:lnTo>
                <a:cubicBezTo>
                  <a:pt x="4842257" y="476896"/>
                  <a:pt x="4842230" y="473110"/>
                  <a:pt x="4842230" y="469318"/>
                </a:cubicBezTo>
                <a:close/>
                <a:moveTo>
                  <a:pt x="4842230" y="2166144"/>
                </a:moveTo>
                <a:cubicBezTo>
                  <a:pt x="4842230" y="2160506"/>
                  <a:pt x="4842289" y="2154882"/>
                  <a:pt x="4843601" y="2149296"/>
                </a:cubicBezTo>
                <a:cubicBezTo>
                  <a:pt x="4843558" y="2118214"/>
                  <a:pt x="4846008" y="2087572"/>
                  <a:pt x="4851065" y="2057565"/>
                </a:cubicBezTo>
                <a:lnTo>
                  <a:pt x="4851605" y="2050928"/>
                </a:lnTo>
                <a:cubicBezTo>
                  <a:pt x="4851774" y="2050923"/>
                  <a:pt x="4851943" y="2050918"/>
                  <a:pt x="4852110" y="2050865"/>
                </a:cubicBezTo>
                <a:cubicBezTo>
                  <a:pt x="4902387" y="1700770"/>
                  <a:pt x="5183426" y="1422199"/>
                  <a:pt x="5542276" y="1363267"/>
                </a:cubicBezTo>
                <a:lnTo>
                  <a:pt x="5542393" y="1362128"/>
                </a:lnTo>
                <a:cubicBezTo>
                  <a:pt x="5547702" y="1361126"/>
                  <a:pt x="5553030" y="1360185"/>
                  <a:pt x="5558606" y="1360601"/>
                </a:cubicBezTo>
                <a:lnTo>
                  <a:pt x="5593163" y="1357345"/>
                </a:lnTo>
                <a:lnTo>
                  <a:pt x="5593163" y="1701268"/>
                </a:lnTo>
                <a:lnTo>
                  <a:pt x="5583807" y="1723929"/>
                </a:lnTo>
                <a:cubicBezTo>
                  <a:pt x="5466733" y="1952736"/>
                  <a:pt x="5241364" y="2120482"/>
                  <a:pt x="4972226" y="2164681"/>
                </a:cubicBezTo>
                <a:lnTo>
                  <a:pt x="4972110" y="2165820"/>
                </a:lnTo>
                <a:cubicBezTo>
                  <a:pt x="4966799" y="2166823"/>
                  <a:pt x="4961470" y="2167764"/>
                  <a:pt x="4955893" y="2167348"/>
                </a:cubicBezTo>
                <a:cubicBezTo>
                  <a:pt x="4924721" y="2172858"/>
                  <a:pt x="4892841" y="2175816"/>
                  <a:pt x="4860466" y="2176339"/>
                </a:cubicBezTo>
                <a:lnTo>
                  <a:pt x="4843348" y="2177952"/>
                </a:lnTo>
                <a:lnTo>
                  <a:pt x="4843322" y="2177461"/>
                </a:lnTo>
                <a:lnTo>
                  <a:pt x="4842823" y="2177494"/>
                </a:lnTo>
                <a:cubicBezTo>
                  <a:pt x="4842257" y="2173722"/>
                  <a:pt x="4842230" y="2169936"/>
                  <a:pt x="4842230" y="2166144"/>
                </a:cubicBezTo>
                <a:close/>
                <a:moveTo>
                  <a:pt x="4842230" y="3862969"/>
                </a:moveTo>
                <a:cubicBezTo>
                  <a:pt x="4842230" y="3857331"/>
                  <a:pt x="4842289" y="3851707"/>
                  <a:pt x="4843601" y="3846121"/>
                </a:cubicBezTo>
                <a:cubicBezTo>
                  <a:pt x="4843558" y="3815039"/>
                  <a:pt x="4846008" y="3784397"/>
                  <a:pt x="4851065" y="3754390"/>
                </a:cubicBezTo>
                <a:lnTo>
                  <a:pt x="4851605" y="3747753"/>
                </a:lnTo>
                <a:cubicBezTo>
                  <a:pt x="4851774" y="3747748"/>
                  <a:pt x="4851943" y="3747743"/>
                  <a:pt x="4852110" y="3747690"/>
                </a:cubicBezTo>
                <a:cubicBezTo>
                  <a:pt x="4902387" y="3397595"/>
                  <a:pt x="5183426" y="3119024"/>
                  <a:pt x="5542276" y="3060092"/>
                </a:cubicBezTo>
                <a:lnTo>
                  <a:pt x="5542393" y="3058953"/>
                </a:lnTo>
                <a:cubicBezTo>
                  <a:pt x="5547702" y="3057951"/>
                  <a:pt x="5553030" y="3057010"/>
                  <a:pt x="5558606" y="3057426"/>
                </a:cubicBezTo>
                <a:lnTo>
                  <a:pt x="5593163" y="3054170"/>
                </a:lnTo>
                <a:lnTo>
                  <a:pt x="5593163" y="3398093"/>
                </a:lnTo>
                <a:lnTo>
                  <a:pt x="5583807" y="3420754"/>
                </a:lnTo>
                <a:cubicBezTo>
                  <a:pt x="5466733" y="3649560"/>
                  <a:pt x="5241364" y="3817307"/>
                  <a:pt x="4972226" y="3861506"/>
                </a:cubicBezTo>
                <a:lnTo>
                  <a:pt x="4972110" y="3862645"/>
                </a:lnTo>
                <a:cubicBezTo>
                  <a:pt x="4966799" y="3863648"/>
                  <a:pt x="4961470" y="3864589"/>
                  <a:pt x="4955893" y="3864173"/>
                </a:cubicBezTo>
                <a:cubicBezTo>
                  <a:pt x="4924721" y="3869683"/>
                  <a:pt x="4892841" y="3872641"/>
                  <a:pt x="4860466" y="3873164"/>
                </a:cubicBezTo>
                <a:lnTo>
                  <a:pt x="4843348" y="3874777"/>
                </a:lnTo>
                <a:lnTo>
                  <a:pt x="4843322" y="3874286"/>
                </a:lnTo>
                <a:lnTo>
                  <a:pt x="4842823" y="3874319"/>
                </a:lnTo>
                <a:cubicBezTo>
                  <a:pt x="4842257" y="3870547"/>
                  <a:pt x="4842230" y="3866761"/>
                  <a:pt x="4842230" y="3862969"/>
                </a:cubicBezTo>
                <a:close/>
                <a:moveTo>
                  <a:pt x="4135041" y="1181049"/>
                </a:moveTo>
                <a:cubicBezTo>
                  <a:pt x="4410231" y="1121906"/>
                  <a:pt x="4625074" y="907109"/>
                  <a:pt x="4678350" y="636203"/>
                </a:cubicBezTo>
                <a:cubicBezTo>
                  <a:pt x="4403160" y="695346"/>
                  <a:pt x="4188316" y="910143"/>
                  <a:pt x="4135041" y="1181049"/>
                </a:cubicBezTo>
                <a:close/>
                <a:moveTo>
                  <a:pt x="4135041" y="1493690"/>
                </a:moveTo>
                <a:cubicBezTo>
                  <a:pt x="4188317" y="1762469"/>
                  <a:pt x="4403160" y="1975579"/>
                  <a:pt x="4678350" y="2034258"/>
                </a:cubicBezTo>
                <a:cubicBezTo>
                  <a:pt x="4625075" y="1765479"/>
                  <a:pt x="4410231" y="1552369"/>
                  <a:pt x="4135041" y="1493690"/>
                </a:cubicBezTo>
                <a:close/>
                <a:moveTo>
                  <a:pt x="4135041" y="2877874"/>
                </a:moveTo>
                <a:cubicBezTo>
                  <a:pt x="4410231" y="2818731"/>
                  <a:pt x="4625074" y="2603934"/>
                  <a:pt x="4678350" y="2333028"/>
                </a:cubicBezTo>
                <a:cubicBezTo>
                  <a:pt x="4403160" y="2392171"/>
                  <a:pt x="4188316" y="2606968"/>
                  <a:pt x="4135041" y="2877874"/>
                </a:cubicBezTo>
                <a:close/>
                <a:moveTo>
                  <a:pt x="4135041" y="3190516"/>
                </a:moveTo>
                <a:cubicBezTo>
                  <a:pt x="4188317" y="3459294"/>
                  <a:pt x="4403160" y="3672404"/>
                  <a:pt x="4678350" y="3731083"/>
                </a:cubicBezTo>
                <a:cubicBezTo>
                  <a:pt x="4625075" y="3462304"/>
                  <a:pt x="4410231" y="3249194"/>
                  <a:pt x="4135041" y="3190516"/>
                </a:cubicBezTo>
                <a:close/>
                <a:moveTo>
                  <a:pt x="4103022" y="4305008"/>
                </a:moveTo>
                <a:lnTo>
                  <a:pt x="4131467" y="4255797"/>
                </a:lnTo>
                <a:cubicBezTo>
                  <a:pt x="4256704" y="4070062"/>
                  <a:pt x="4457661" y="3937139"/>
                  <a:pt x="4691720" y="3898397"/>
                </a:cubicBezTo>
                <a:lnTo>
                  <a:pt x="4691837" y="3897249"/>
                </a:lnTo>
                <a:cubicBezTo>
                  <a:pt x="4697146" y="3896239"/>
                  <a:pt x="4702474" y="3895291"/>
                  <a:pt x="4708050" y="3895710"/>
                </a:cubicBezTo>
                <a:cubicBezTo>
                  <a:pt x="4739233" y="3890153"/>
                  <a:pt x="4771126" y="3887172"/>
                  <a:pt x="4803512" y="3886645"/>
                </a:cubicBezTo>
                <a:lnTo>
                  <a:pt x="4820599" y="3885022"/>
                </a:lnTo>
                <a:lnTo>
                  <a:pt x="4820625" y="3885516"/>
                </a:lnTo>
                <a:lnTo>
                  <a:pt x="4821123" y="3885483"/>
                </a:lnTo>
                <a:lnTo>
                  <a:pt x="4821717" y="3896923"/>
                </a:lnTo>
                <a:cubicBezTo>
                  <a:pt x="4821717" y="3902604"/>
                  <a:pt x="4821658" y="3908271"/>
                  <a:pt x="4820346" y="3913899"/>
                </a:cubicBezTo>
                <a:cubicBezTo>
                  <a:pt x="4820389" y="3945234"/>
                  <a:pt x="4817938" y="3976125"/>
                  <a:pt x="4812879" y="4006375"/>
                </a:cubicBezTo>
                <a:lnTo>
                  <a:pt x="4812341" y="4013051"/>
                </a:lnTo>
                <a:cubicBezTo>
                  <a:pt x="4812171" y="4013056"/>
                  <a:pt x="4812003" y="4013061"/>
                  <a:pt x="4811835" y="4013114"/>
                </a:cubicBezTo>
                <a:cubicBezTo>
                  <a:pt x="4799653" y="4098618"/>
                  <a:pt x="4773921" y="4179889"/>
                  <a:pt x="4736718" y="4254710"/>
                </a:cubicBezTo>
                <a:lnTo>
                  <a:pt x="4706597" y="4305008"/>
                </a:lnTo>
                <a:lnTo>
                  <a:pt x="4552487" y="4305008"/>
                </a:lnTo>
                <a:lnTo>
                  <a:pt x="4579169" y="4271827"/>
                </a:lnTo>
                <a:cubicBezTo>
                  <a:pt x="4626924" y="4199373"/>
                  <a:pt x="4661103" y="4117553"/>
                  <a:pt x="4678350" y="4029853"/>
                </a:cubicBezTo>
                <a:cubicBezTo>
                  <a:pt x="4532099" y="4061285"/>
                  <a:pt x="4402892" y="4136681"/>
                  <a:pt x="4306196" y="4241205"/>
                </a:cubicBezTo>
                <a:lnTo>
                  <a:pt x="4254073" y="4305008"/>
                </a:lnTo>
                <a:close/>
                <a:moveTo>
                  <a:pt x="4068511" y="0"/>
                </a:moveTo>
                <a:lnTo>
                  <a:pt x="4217148" y="0"/>
                </a:lnTo>
                <a:lnTo>
                  <a:pt x="4239376" y="44350"/>
                </a:lnTo>
                <a:cubicBezTo>
                  <a:pt x="4338970" y="191052"/>
                  <a:pt x="4495311" y="298404"/>
                  <a:pt x="4678350" y="337433"/>
                </a:cubicBezTo>
                <a:cubicBezTo>
                  <a:pt x="4659425" y="241952"/>
                  <a:pt x="4620110" y="153496"/>
                  <a:pt x="4564842" y="76659"/>
                </a:cubicBezTo>
                <a:lnTo>
                  <a:pt x="4496615" y="0"/>
                </a:lnTo>
                <a:lnTo>
                  <a:pt x="4664989" y="0"/>
                </a:lnTo>
                <a:lnTo>
                  <a:pt x="4727623" y="96778"/>
                </a:lnTo>
                <a:cubicBezTo>
                  <a:pt x="4769744" y="175780"/>
                  <a:pt x="4798685" y="262463"/>
                  <a:pt x="4811836" y="354040"/>
                </a:cubicBezTo>
                <a:cubicBezTo>
                  <a:pt x="4812004" y="354093"/>
                  <a:pt x="4812173" y="354098"/>
                  <a:pt x="4812342" y="354103"/>
                </a:cubicBezTo>
                <a:lnTo>
                  <a:pt x="4812882" y="360740"/>
                </a:lnTo>
                <a:cubicBezTo>
                  <a:pt x="4817939" y="390746"/>
                  <a:pt x="4820389" y="421389"/>
                  <a:pt x="4820346" y="452471"/>
                </a:cubicBezTo>
                <a:cubicBezTo>
                  <a:pt x="4821658" y="458057"/>
                  <a:pt x="4821717" y="463681"/>
                  <a:pt x="4821717" y="469318"/>
                </a:cubicBezTo>
                <a:cubicBezTo>
                  <a:pt x="4821717" y="473110"/>
                  <a:pt x="4821690" y="476896"/>
                  <a:pt x="4821124" y="480669"/>
                </a:cubicBezTo>
                <a:lnTo>
                  <a:pt x="4820625" y="480636"/>
                </a:lnTo>
                <a:lnTo>
                  <a:pt x="4820599" y="481127"/>
                </a:lnTo>
                <a:lnTo>
                  <a:pt x="4803481" y="479514"/>
                </a:lnTo>
                <a:cubicBezTo>
                  <a:pt x="4771106" y="478991"/>
                  <a:pt x="4739226" y="476033"/>
                  <a:pt x="4708054" y="470523"/>
                </a:cubicBezTo>
                <a:cubicBezTo>
                  <a:pt x="4702477" y="470939"/>
                  <a:pt x="4697148" y="469998"/>
                  <a:pt x="4691837" y="468995"/>
                </a:cubicBezTo>
                <a:lnTo>
                  <a:pt x="4691721" y="467856"/>
                </a:lnTo>
                <a:cubicBezTo>
                  <a:pt x="4450315" y="428211"/>
                  <a:pt x="4244123" y="289169"/>
                  <a:pt x="4120350" y="95636"/>
                </a:cubicBezTo>
                <a:close/>
                <a:moveTo>
                  <a:pt x="3991674" y="1313979"/>
                </a:moveTo>
                <a:cubicBezTo>
                  <a:pt x="3991674" y="1308297"/>
                  <a:pt x="3991733" y="1302628"/>
                  <a:pt x="3993045" y="1296998"/>
                </a:cubicBezTo>
                <a:cubicBezTo>
                  <a:pt x="3993003" y="1265670"/>
                  <a:pt x="3995452" y="1234785"/>
                  <a:pt x="4000509" y="1204541"/>
                </a:cubicBezTo>
                <a:lnTo>
                  <a:pt x="4001049" y="1197851"/>
                </a:lnTo>
                <a:cubicBezTo>
                  <a:pt x="4001218" y="1197846"/>
                  <a:pt x="4001387" y="1197841"/>
                  <a:pt x="4001555" y="1197788"/>
                </a:cubicBezTo>
                <a:cubicBezTo>
                  <a:pt x="4051831" y="844922"/>
                  <a:pt x="4332870" y="564145"/>
                  <a:pt x="4691720" y="504747"/>
                </a:cubicBezTo>
                <a:lnTo>
                  <a:pt x="4691837" y="503599"/>
                </a:lnTo>
                <a:cubicBezTo>
                  <a:pt x="4697146" y="502589"/>
                  <a:pt x="4702474" y="501641"/>
                  <a:pt x="4708050" y="502060"/>
                </a:cubicBezTo>
                <a:cubicBezTo>
                  <a:pt x="4739233" y="496503"/>
                  <a:pt x="4771126" y="493522"/>
                  <a:pt x="4803512" y="492995"/>
                </a:cubicBezTo>
                <a:lnTo>
                  <a:pt x="4820599" y="491372"/>
                </a:lnTo>
                <a:lnTo>
                  <a:pt x="4820625" y="491866"/>
                </a:lnTo>
                <a:lnTo>
                  <a:pt x="4821123" y="491833"/>
                </a:lnTo>
                <a:lnTo>
                  <a:pt x="4821717" y="503273"/>
                </a:lnTo>
                <a:cubicBezTo>
                  <a:pt x="4821717" y="508954"/>
                  <a:pt x="4821658" y="514621"/>
                  <a:pt x="4820346" y="520249"/>
                </a:cubicBezTo>
                <a:cubicBezTo>
                  <a:pt x="4820389" y="551584"/>
                  <a:pt x="4817938" y="582475"/>
                  <a:pt x="4812879" y="612725"/>
                </a:cubicBezTo>
                <a:lnTo>
                  <a:pt x="4812341" y="619401"/>
                </a:lnTo>
                <a:cubicBezTo>
                  <a:pt x="4812171" y="619406"/>
                  <a:pt x="4812003" y="619411"/>
                  <a:pt x="4811835" y="619464"/>
                </a:cubicBezTo>
                <a:cubicBezTo>
                  <a:pt x="4761560" y="972329"/>
                  <a:pt x="4480521" y="1253106"/>
                  <a:pt x="4121670" y="1312505"/>
                </a:cubicBezTo>
                <a:lnTo>
                  <a:pt x="4121554" y="1313653"/>
                </a:lnTo>
                <a:cubicBezTo>
                  <a:pt x="4116243" y="1314664"/>
                  <a:pt x="4110914" y="1315612"/>
                  <a:pt x="4105337" y="1315193"/>
                </a:cubicBezTo>
                <a:cubicBezTo>
                  <a:pt x="4074165" y="1320747"/>
                  <a:pt x="4042285" y="1323728"/>
                  <a:pt x="4009911" y="1324255"/>
                </a:cubicBezTo>
                <a:lnTo>
                  <a:pt x="3992792" y="1325881"/>
                </a:lnTo>
                <a:lnTo>
                  <a:pt x="3992766" y="1325386"/>
                </a:lnTo>
                <a:lnTo>
                  <a:pt x="3992267" y="1325419"/>
                </a:lnTo>
                <a:cubicBezTo>
                  <a:pt x="3991701" y="1321617"/>
                  <a:pt x="3991674" y="1317801"/>
                  <a:pt x="3991674" y="1313979"/>
                </a:cubicBezTo>
                <a:close/>
                <a:moveTo>
                  <a:pt x="3991674" y="1361805"/>
                </a:moveTo>
                <a:lnTo>
                  <a:pt x="3992268" y="1350455"/>
                </a:lnTo>
                <a:lnTo>
                  <a:pt x="3992766" y="1350487"/>
                </a:lnTo>
                <a:lnTo>
                  <a:pt x="3992792" y="1349997"/>
                </a:lnTo>
                <a:lnTo>
                  <a:pt x="4009880" y="1351607"/>
                </a:lnTo>
                <a:cubicBezTo>
                  <a:pt x="4042265" y="1352130"/>
                  <a:pt x="4074158" y="1355088"/>
                  <a:pt x="4105341" y="1360601"/>
                </a:cubicBezTo>
                <a:cubicBezTo>
                  <a:pt x="4110917" y="1360185"/>
                  <a:pt x="4116245" y="1361126"/>
                  <a:pt x="4121554" y="1362128"/>
                </a:cubicBezTo>
                <a:lnTo>
                  <a:pt x="4121671" y="1363267"/>
                </a:lnTo>
                <a:cubicBezTo>
                  <a:pt x="4480521" y="1422199"/>
                  <a:pt x="4761560" y="1700770"/>
                  <a:pt x="4811836" y="2050865"/>
                </a:cubicBezTo>
                <a:cubicBezTo>
                  <a:pt x="4812004" y="2050918"/>
                  <a:pt x="4812173" y="2050923"/>
                  <a:pt x="4812342" y="2050928"/>
                </a:cubicBezTo>
                <a:lnTo>
                  <a:pt x="4812882" y="2057565"/>
                </a:lnTo>
                <a:cubicBezTo>
                  <a:pt x="4817939" y="2087572"/>
                  <a:pt x="4820389" y="2118214"/>
                  <a:pt x="4820346" y="2149296"/>
                </a:cubicBezTo>
                <a:cubicBezTo>
                  <a:pt x="4821658" y="2154882"/>
                  <a:pt x="4821717" y="2160506"/>
                  <a:pt x="4821717" y="2166144"/>
                </a:cubicBezTo>
                <a:cubicBezTo>
                  <a:pt x="4821717" y="2169936"/>
                  <a:pt x="4821690" y="2173722"/>
                  <a:pt x="4821124" y="2177494"/>
                </a:cubicBezTo>
                <a:lnTo>
                  <a:pt x="4820625" y="2177461"/>
                </a:lnTo>
                <a:lnTo>
                  <a:pt x="4820599" y="2177952"/>
                </a:lnTo>
                <a:lnTo>
                  <a:pt x="4803481" y="2176339"/>
                </a:lnTo>
                <a:cubicBezTo>
                  <a:pt x="4771106" y="2175816"/>
                  <a:pt x="4739226" y="2172858"/>
                  <a:pt x="4708054" y="2167348"/>
                </a:cubicBezTo>
                <a:cubicBezTo>
                  <a:pt x="4702477" y="2167764"/>
                  <a:pt x="4697148" y="2166823"/>
                  <a:pt x="4691837" y="2165820"/>
                </a:cubicBezTo>
                <a:lnTo>
                  <a:pt x="4691721" y="2164681"/>
                </a:lnTo>
                <a:cubicBezTo>
                  <a:pt x="4332870" y="2105749"/>
                  <a:pt x="4051831" y="1827177"/>
                  <a:pt x="4001556" y="1477083"/>
                </a:cubicBezTo>
                <a:cubicBezTo>
                  <a:pt x="4001388" y="1477030"/>
                  <a:pt x="4001220" y="1477026"/>
                  <a:pt x="4001050" y="1477021"/>
                </a:cubicBezTo>
                <a:lnTo>
                  <a:pt x="4000512" y="1470397"/>
                </a:lnTo>
                <a:cubicBezTo>
                  <a:pt x="3995453" y="1440385"/>
                  <a:pt x="3993003" y="1409736"/>
                  <a:pt x="3993045" y="1378647"/>
                </a:cubicBezTo>
                <a:cubicBezTo>
                  <a:pt x="3991733" y="1373063"/>
                  <a:pt x="3991674" y="1367441"/>
                  <a:pt x="3991674" y="1361805"/>
                </a:cubicBezTo>
                <a:close/>
                <a:moveTo>
                  <a:pt x="3991674" y="3010804"/>
                </a:moveTo>
                <a:cubicBezTo>
                  <a:pt x="3991674" y="3005122"/>
                  <a:pt x="3991733" y="2999453"/>
                  <a:pt x="3993045" y="2993823"/>
                </a:cubicBezTo>
                <a:cubicBezTo>
                  <a:pt x="3993003" y="2962495"/>
                  <a:pt x="3995452" y="2931610"/>
                  <a:pt x="4000509" y="2901366"/>
                </a:cubicBezTo>
                <a:lnTo>
                  <a:pt x="4001049" y="2894676"/>
                </a:lnTo>
                <a:cubicBezTo>
                  <a:pt x="4001218" y="2894671"/>
                  <a:pt x="4001387" y="2894666"/>
                  <a:pt x="4001555" y="2894613"/>
                </a:cubicBezTo>
                <a:cubicBezTo>
                  <a:pt x="4051831" y="2541747"/>
                  <a:pt x="4332870" y="2260970"/>
                  <a:pt x="4691720" y="2201572"/>
                </a:cubicBezTo>
                <a:lnTo>
                  <a:pt x="4691837" y="2200424"/>
                </a:lnTo>
                <a:cubicBezTo>
                  <a:pt x="4697146" y="2199414"/>
                  <a:pt x="4702474" y="2198466"/>
                  <a:pt x="4708050" y="2198885"/>
                </a:cubicBezTo>
                <a:cubicBezTo>
                  <a:pt x="4739233" y="2193328"/>
                  <a:pt x="4771126" y="2190347"/>
                  <a:pt x="4803512" y="2189820"/>
                </a:cubicBezTo>
                <a:lnTo>
                  <a:pt x="4820599" y="2188197"/>
                </a:lnTo>
                <a:lnTo>
                  <a:pt x="4820625" y="2188691"/>
                </a:lnTo>
                <a:lnTo>
                  <a:pt x="4821123" y="2188658"/>
                </a:lnTo>
                <a:lnTo>
                  <a:pt x="4821717" y="2200098"/>
                </a:lnTo>
                <a:cubicBezTo>
                  <a:pt x="4821717" y="2205779"/>
                  <a:pt x="4821658" y="2211446"/>
                  <a:pt x="4820346" y="2217074"/>
                </a:cubicBezTo>
                <a:cubicBezTo>
                  <a:pt x="4820389" y="2248409"/>
                  <a:pt x="4817938" y="2279300"/>
                  <a:pt x="4812879" y="2309550"/>
                </a:cubicBezTo>
                <a:lnTo>
                  <a:pt x="4812341" y="2316226"/>
                </a:lnTo>
                <a:cubicBezTo>
                  <a:pt x="4812171" y="2316231"/>
                  <a:pt x="4812003" y="2316236"/>
                  <a:pt x="4811835" y="2316289"/>
                </a:cubicBezTo>
                <a:cubicBezTo>
                  <a:pt x="4761560" y="2669154"/>
                  <a:pt x="4480521" y="2949931"/>
                  <a:pt x="4121670" y="3009330"/>
                </a:cubicBezTo>
                <a:lnTo>
                  <a:pt x="4121554" y="3010478"/>
                </a:lnTo>
                <a:cubicBezTo>
                  <a:pt x="4116243" y="3011489"/>
                  <a:pt x="4110914" y="3012437"/>
                  <a:pt x="4105337" y="3012018"/>
                </a:cubicBezTo>
                <a:cubicBezTo>
                  <a:pt x="4074165" y="3017572"/>
                  <a:pt x="4042285" y="3020553"/>
                  <a:pt x="4009911" y="3021080"/>
                </a:cubicBezTo>
                <a:lnTo>
                  <a:pt x="3992792" y="3022706"/>
                </a:lnTo>
                <a:lnTo>
                  <a:pt x="3992766" y="3022211"/>
                </a:lnTo>
                <a:lnTo>
                  <a:pt x="3992267" y="3022244"/>
                </a:lnTo>
                <a:cubicBezTo>
                  <a:pt x="3991701" y="3018442"/>
                  <a:pt x="3991674" y="3014626"/>
                  <a:pt x="3991674" y="3010804"/>
                </a:cubicBezTo>
                <a:close/>
                <a:moveTo>
                  <a:pt x="3991674" y="3058630"/>
                </a:moveTo>
                <a:lnTo>
                  <a:pt x="3992268" y="3047280"/>
                </a:lnTo>
                <a:lnTo>
                  <a:pt x="3992766" y="3047312"/>
                </a:lnTo>
                <a:lnTo>
                  <a:pt x="3992792" y="3046822"/>
                </a:lnTo>
                <a:lnTo>
                  <a:pt x="4009880" y="3048432"/>
                </a:lnTo>
                <a:cubicBezTo>
                  <a:pt x="4042265" y="3048955"/>
                  <a:pt x="4074158" y="3051913"/>
                  <a:pt x="4105341" y="3057426"/>
                </a:cubicBezTo>
                <a:cubicBezTo>
                  <a:pt x="4110917" y="3057010"/>
                  <a:pt x="4116245" y="3057951"/>
                  <a:pt x="4121554" y="3058953"/>
                </a:cubicBezTo>
                <a:lnTo>
                  <a:pt x="4121671" y="3060092"/>
                </a:lnTo>
                <a:cubicBezTo>
                  <a:pt x="4480521" y="3119024"/>
                  <a:pt x="4761560" y="3397595"/>
                  <a:pt x="4811836" y="3747690"/>
                </a:cubicBezTo>
                <a:cubicBezTo>
                  <a:pt x="4812004" y="3747743"/>
                  <a:pt x="4812173" y="3747748"/>
                  <a:pt x="4812342" y="3747753"/>
                </a:cubicBezTo>
                <a:lnTo>
                  <a:pt x="4812882" y="3754390"/>
                </a:lnTo>
                <a:cubicBezTo>
                  <a:pt x="4817939" y="3784397"/>
                  <a:pt x="4820389" y="3815039"/>
                  <a:pt x="4820346" y="3846121"/>
                </a:cubicBezTo>
                <a:cubicBezTo>
                  <a:pt x="4821658" y="3851707"/>
                  <a:pt x="4821717" y="3857331"/>
                  <a:pt x="4821717" y="3862969"/>
                </a:cubicBezTo>
                <a:cubicBezTo>
                  <a:pt x="4821717" y="3866761"/>
                  <a:pt x="4821690" y="3870547"/>
                  <a:pt x="4821124" y="3874319"/>
                </a:cubicBezTo>
                <a:lnTo>
                  <a:pt x="4820625" y="3874286"/>
                </a:lnTo>
                <a:lnTo>
                  <a:pt x="4820599" y="3874777"/>
                </a:lnTo>
                <a:lnTo>
                  <a:pt x="4803481" y="3873164"/>
                </a:lnTo>
                <a:cubicBezTo>
                  <a:pt x="4771106" y="3872641"/>
                  <a:pt x="4739226" y="3869683"/>
                  <a:pt x="4708054" y="3864173"/>
                </a:cubicBezTo>
                <a:cubicBezTo>
                  <a:pt x="4702477" y="3864589"/>
                  <a:pt x="4697148" y="3863648"/>
                  <a:pt x="4691837" y="3862645"/>
                </a:cubicBezTo>
                <a:lnTo>
                  <a:pt x="4691721" y="3861506"/>
                </a:lnTo>
                <a:cubicBezTo>
                  <a:pt x="4332870" y="3802574"/>
                  <a:pt x="4051831" y="3524002"/>
                  <a:pt x="4001556" y="3173908"/>
                </a:cubicBezTo>
                <a:cubicBezTo>
                  <a:pt x="4001388" y="3173856"/>
                  <a:pt x="4001220" y="3173851"/>
                  <a:pt x="4001050" y="3173846"/>
                </a:cubicBezTo>
                <a:lnTo>
                  <a:pt x="4000512" y="3167222"/>
                </a:lnTo>
                <a:cubicBezTo>
                  <a:pt x="3995453" y="3137210"/>
                  <a:pt x="3993003" y="3106561"/>
                  <a:pt x="3993045" y="3075472"/>
                </a:cubicBezTo>
                <a:cubicBezTo>
                  <a:pt x="3991733" y="3069889"/>
                  <a:pt x="3991674" y="3064266"/>
                  <a:pt x="3991674" y="3058630"/>
                </a:cubicBezTo>
                <a:close/>
                <a:moveTo>
                  <a:pt x="3293448" y="636203"/>
                </a:moveTo>
                <a:cubicBezTo>
                  <a:pt x="3346724" y="907109"/>
                  <a:pt x="3561567" y="1121906"/>
                  <a:pt x="3836757" y="1181049"/>
                </a:cubicBezTo>
                <a:cubicBezTo>
                  <a:pt x="3783482" y="910143"/>
                  <a:pt x="3568638" y="695346"/>
                  <a:pt x="3293448" y="636203"/>
                </a:cubicBezTo>
                <a:close/>
                <a:moveTo>
                  <a:pt x="3293448" y="2333028"/>
                </a:moveTo>
                <a:cubicBezTo>
                  <a:pt x="3346724" y="2603934"/>
                  <a:pt x="3561567" y="2818731"/>
                  <a:pt x="3836757" y="2877874"/>
                </a:cubicBezTo>
                <a:cubicBezTo>
                  <a:pt x="3783482" y="2606968"/>
                  <a:pt x="3568638" y="2392171"/>
                  <a:pt x="3293448" y="2333028"/>
                </a:cubicBezTo>
                <a:close/>
                <a:moveTo>
                  <a:pt x="3293446" y="2034258"/>
                </a:moveTo>
                <a:cubicBezTo>
                  <a:pt x="3568636" y="1975579"/>
                  <a:pt x="3783479" y="1762469"/>
                  <a:pt x="3836755" y="1493690"/>
                </a:cubicBezTo>
                <a:cubicBezTo>
                  <a:pt x="3561565" y="1552369"/>
                  <a:pt x="3346721" y="1765479"/>
                  <a:pt x="3293446" y="2034258"/>
                </a:cubicBezTo>
                <a:close/>
                <a:moveTo>
                  <a:pt x="3293446" y="3731083"/>
                </a:moveTo>
                <a:cubicBezTo>
                  <a:pt x="3568636" y="3672404"/>
                  <a:pt x="3783479" y="3459294"/>
                  <a:pt x="3836755" y="3190516"/>
                </a:cubicBezTo>
                <a:cubicBezTo>
                  <a:pt x="3561565" y="3249194"/>
                  <a:pt x="3346721" y="3462304"/>
                  <a:pt x="3293446" y="3731083"/>
                </a:cubicBezTo>
                <a:close/>
                <a:moveTo>
                  <a:pt x="3150081" y="503273"/>
                </a:moveTo>
                <a:lnTo>
                  <a:pt x="3150675" y="491833"/>
                </a:lnTo>
                <a:lnTo>
                  <a:pt x="3151173" y="491866"/>
                </a:lnTo>
                <a:lnTo>
                  <a:pt x="3151199" y="491372"/>
                </a:lnTo>
                <a:lnTo>
                  <a:pt x="3168287" y="492995"/>
                </a:lnTo>
                <a:cubicBezTo>
                  <a:pt x="3200672" y="493522"/>
                  <a:pt x="3232565" y="496503"/>
                  <a:pt x="3263748" y="502060"/>
                </a:cubicBezTo>
                <a:cubicBezTo>
                  <a:pt x="3269324" y="501641"/>
                  <a:pt x="3274652" y="502589"/>
                  <a:pt x="3279961" y="503599"/>
                </a:cubicBezTo>
                <a:lnTo>
                  <a:pt x="3280078" y="504747"/>
                </a:lnTo>
                <a:cubicBezTo>
                  <a:pt x="3638928" y="564145"/>
                  <a:pt x="3919967" y="844922"/>
                  <a:pt x="3970244" y="1197788"/>
                </a:cubicBezTo>
                <a:cubicBezTo>
                  <a:pt x="3970411" y="1197841"/>
                  <a:pt x="3970581" y="1197846"/>
                  <a:pt x="3970749" y="1197851"/>
                </a:cubicBezTo>
                <a:lnTo>
                  <a:pt x="3971290" y="1204541"/>
                </a:lnTo>
                <a:cubicBezTo>
                  <a:pt x="3976346" y="1234785"/>
                  <a:pt x="3978796" y="1265670"/>
                  <a:pt x="3978754" y="1296998"/>
                </a:cubicBezTo>
                <a:cubicBezTo>
                  <a:pt x="3980066" y="1302628"/>
                  <a:pt x="3980124" y="1308297"/>
                  <a:pt x="3980124" y="1313979"/>
                </a:cubicBezTo>
                <a:cubicBezTo>
                  <a:pt x="3980124" y="1317801"/>
                  <a:pt x="3980097" y="1321617"/>
                  <a:pt x="3979531" y="1325419"/>
                </a:cubicBezTo>
                <a:lnTo>
                  <a:pt x="3979032" y="1325386"/>
                </a:lnTo>
                <a:lnTo>
                  <a:pt x="3979006" y="1325881"/>
                </a:lnTo>
                <a:lnTo>
                  <a:pt x="3961888" y="1324255"/>
                </a:lnTo>
                <a:cubicBezTo>
                  <a:pt x="3929514" y="1323728"/>
                  <a:pt x="3897633" y="1320747"/>
                  <a:pt x="3866461" y="1315193"/>
                </a:cubicBezTo>
                <a:cubicBezTo>
                  <a:pt x="3860884" y="1315612"/>
                  <a:pt x="3855555" y="1314664"/>
                  <a:pt x="3850245" y="1313653"/>
                </a:cubicBezTo>
                <a:lnTo>
                  <a:pt x="3850129" y="1312505"/>
                </a:lnTo>
                <a:cubicBezTo>
                  <a:pt x="3491277" y="1253106"/>
                  <a:pt x="3210238" y="972329"/>
                  <a:pt x="3159963" y="619464"/>
                </a:cubicBezTo>
                <a:cubicBezTo>
                  <a:pt x="3159795" y="619411"/>
                  <a:pt x="3159627" y="619406"/>
                  <a:pt x="3159457" y="619401"/>
                </a:cubicBezTo>
                <a:lnTo>
                  <a:pt x="3158919" y="612725"/>
                </a:lnTo>
                <a:cubicBezTo>
                  <a:pt x="3153860" y="582475"/>
                  <a:pt x="3151410" y="551584"/>
                  <a:pt x="3151452" y="520249"/>
                </a:cubicBezTo>
                <a:cubicBezTo>
                  <a:pt x="3150140" y="514621"/>
                  <a:pt x="3150081" y="508954"/>
                  <a:pt x="3150081" y="503273"/>
                </a:cubicBezTo>
                <a:close/>
                <a:moveTo>
                  <a:pt x="3150081" y="2200098"/>
                </a:moveTo>
                <a:lnTo>
                  <a:pt x="3150675" y="2188658"/>
                </a:lnTo>
                <a:lnTo>
                  <a:pt x="3151173" y="2188691"/>
                </a:lnTo>
                <a:lnTo>
                  <a:pt x="3151199" y="2188197"/>
                </a:lnTo>
                <a:lnTo>
                  <a:pt x="3168287" y="2189820"/>
                </a:lnTo>
                <a:cubicBezTo>
                  <a:pt x="3200672" y="2190347"/>
                  <a:pt x="3232565" y="2193328"/>
                  <a:pt x="3263748" y="2198885"/>
                </a:cubicBezTo>
                <a:cubicBezTo>
                  <a:pt x="3269324" y="2198466"/>
                  <a:pt x="3274652" y="2199414"/>
                  <a:pt x="3279961" y="2200424"/>
                </a:cubicBezTo>
                <a:lnTo>
                  <a:pt x="3280078" y="2201572"/>
                </a:lnTo>
                <a:cubicBezTo>
                  <a:pt x="3638928" y="2260970"/>
                  <a:pt x="3919967" y="2541747"/>
                  <a:pt x="3970244" y="2894613"/>
                </a:cubicBezTo>
                <a:cubicBezTo>
                  <a:pt x="3970411" y="2894666"/>
                  <a:pt x="3970581" y="2894671"/>
                  <a:pt x="3970749" y="2894676"/>
                </a:cubicBezTo>
                <a:lnTo>
                  <a:pt x="3971290" y="2901366"/>
                </a:lnTo>
                <a:cubicBezTo>
                  <a:pt x="3976346" y="2931610"/>
                  <a:pt x="3978796" y="2962495"/>
                  <a:pt x="3978754" y="2993823"/>
                </a:cubicBezTo>
                <a:cubicBezTo>
                  <a:pt x="3980066" y="2999453"/>
                  <a:pt x="3980124" y="3005122"/>
                  <a:pt x="3980124" y="3010804"/>
                </a:cubicBezTo>
                <a:cubicBezTo>
                  <a:pt x="3980124" y="3014626"/>
                  <a:pt x="3980097" y="3018442"/>
                  <a:pt x="3979531" y="3022244"/>
                </a:cubicBezTo>
                <a:lnTo>
                  <a:pt x="3979032" y="3022211"/>
                </a:lnTo>
                <a:lnTo>
                  <a:pt x="3979006" y="3022706"/>
                </a:lnTo>
                <a:lnTo>
                  <a:pt x="3961888" y="3021080"/>
                </a:lnTo>
                <a:cubicBezTo>
                  <a:pt x="3929514" y="3020553"/>
                  <a:pt x="3897633" y="3017572"/>
                  <a:pt x="3866461" y="3012018"/>
                </a:cubicBezTo>
                <a:cubicBezTo>
                  <a:pt x="3860884" y="3012437"/>
                  <a:pt x="3855555" y="3011489"/>
                  <a:pt x="3850245" y="3010478"/>
                </a:cubicBezTo>
                <a:lnTo>
                  <a:pt x="3850129" y="3009330"/>
                </a:lnTo>
                <a:cubicBezTo>
                  <a:pt x="3491277" y="2949931"/>
                  <a:pt x="3210238" y="2669154"/>
                  <a:pt x="3159963" y="2316289"/>
                </a:cubicBezTo>
                <a:cubicBezTo>
                  <a:pt x="3159795" y="2316236"/>
                  <a:pt x="3159627" y="2316231"/>
                  <a:pt x="3159457" y="2316226"/>
                </a:cubicBezTo>
                <a:lnTo>
                  <a:pt x="3158919" y="2309550"/>
                </a:lnTo>
                <a:cubicBezTo>
                  <a:pt x="3153860" y="2279300"/>
                  <a:pt x="3151410" y="2248409"/>
                  <a:pt x="3151452" y="2217074"/>
                </a:cubicBezTo>
                <a:cubicBezTo>
                  <a:pt x="3150140" y="2211446"/>
                  <a:pt x="3150081" y="2205779"/>
                  <a:pt x="3150081" y="2200098"/>
                </a:cubicBezTo>
                <a:close/>
                <a:moveTo>
                  <a:pt x="3150081" y="3896923"/>
                </a:moveTo>
                <a:lnTo>
                  <a:pt x="3150675" y="3885483"/>
                </a:lnTo>
                <a:lnTo>
                  <a:pt x="3151173" y="3885516"/>
                </a:lnTo>
                <a:lnTo>
                  <a:pt x="3151199" y="3885022"/>
                </a:lnTo>
                <a:lnTo>
                  <a:pt x="3168287" y="3886645"/>
                </a:lnTo>
                <a:cubicBezTo>
                  <a:pt x="3200672" y="3887172"/>
                  <a:pt x="3232565" y="3890153"/>
                  <a:pt x="3263748" y="3895710"/>
                </a:cubicBezTo>
                <a:cubicBezTo>
                  <a:pt x="3269324" y="3895291"/>
                  <a:pt x="3274652" y="3896239"/>
                  <a:pt x="3279961" y="3897249"/>
                </a:cubicBezTo>
                <a:lnTo>
                  <a:pt x="3280078" y="3898397"/>
                </a:lnTo>
                <a:cubicBezTo>
                  <a:pt x="3514137" y="3937139"/>
                  <a:pt x="3715094" y="4070062"/>
                  <a:pt x="3840331" y="4255797"/>
                </a:cubicBezTo>
                <a:lnTo>
                  <a:pt x="3868775" y="4305008"/>
                </a:lnTo>
                <a:lnTo>
                  <a:pt x="3717725" y="4305008"/>
                </a:lnTo>
                <a:lnTo>
                  <a:pt x="3665602" y="4241205"/>
                </a:lnTo>
                <a:cubicBezTo>
                  <a:pt x="3568906" y="4136681"/>
                  <a:pt x="3439699" y="4061285"/>
                  <a:pt x="3293448" y="4029853"/>
                </a:cubicBezTo>
                <a:cubicBezTo>
                  <a:pt x="3310695" y="4117553"/>
                  <a:pt x="3344874" y="4199373"/>
                  <a:pt x="3392629" y="4271827"/>
                </a:cubicBezTo>
                <a:lnTo>
                  <a:pt x="3419311" y="4305008"/>
                </a:lnTo>
                <a:lnTo>
                  <a:pt x="3265201" y="4305008"/>
                </a:lnTo>
                <a:lnTo>
                  <a:pt x="3235080" y="4254710"/>
                </a:lnTo>
                <a:cubicBezTo>
                  <a:pt x="3197877" y="4179889"/>
                  <a:pt x="3172145" y="4098618"/>
                  <a:pt x="3159963" y="4013114"/>
                </a:cubicBezTo>
                <a:cubicBezTo>
                  <a:pt x="3159795" y="4013061"/>
                  <a:pt x="3159627" y="4013056"/>
                  <a:pt x="3159457" y="4013051"/>
                </a:cubicBezTo>
                <a:lnTo>
                  <a:pt x="3158919" y="4006375"/>
                </a:lnTo>
                <a:cubicBezTo>
                  <a:pt x="3153860" y="3976125"/>
                  <a:pt x="3151410" y="3945234"/>
                  <a:pt x="3151452" y="3913899"/>
                </a:cubicBezTo>
                <a:cubicBezTo>
                  <a:pt x="3150140" y="3908271"/>
                  <a:pt x="3150081" y="3902604"/>
                  <a:pt x="3150081" y="3896923"/>
                </a:cubicBezTo>
                <a:close/>
                <a:moveTo>
                  <a:pt x="3150079" y="469318"/>
                </a:moveTo>
                <a:cubicBezTo>
                  <a:pt x="3150079" y="463681"/>
                  <a:pt x="3150138" y="458057"/>
                  <a:pt x="3151450" y="452471"/>
                </a:cubicBezTo>
                <a:cubicBezTo>
                  <a:pt x="3151408" y="421389"/>
                  <a:pt x="3153857" y="390746"/>
                  <a:pt x="3158914" y="360740"/>
                </a:cubicBezTo>
                <a:lnTo>
                  <a:pt x="3159454" y="354103"/>
                </a:lnTo>
                <a:cubicBezTo>
                  <a:pt x="3159623" y="354098"/>
                  <a:pt x="3159792" y="354093"/>
                  <a:pt x="3159960" y="354040"/>
                </a:cubicBezTo>
                <a:cubicBezTo>
                  <a:pt x="3173111" y="262463"/>
                  <a:pt x="3202052" y="175780"/>
                  <a:pt x="3244173" y="96778"/>
                </a:cubicBezTo>
                <a:lnTo>
                  <a:pt x="3306807" y="0"/>
                </a:lnTo>
                <a:lnTo>
                  <a:pt x="3475182" y="0"/>
                </a:lnTo>
                <a:lnTo>
                  <a:pt x="3406954" y="76659"/>
                </a:lnTo>
                <a:cubicBezTo>
                  <a:pt x="3351687" y="153496"/>
                  <a:pt x="3312372" y="241952"/>
                  <a:pt x="3293446" y="337433"/>
                </a:cubicBezTo>
                <a:cubicBezTo>
                  <a:pt x="3476486" y="298404"/>
                  <a:pt x="3632827" y="191052"/>
                  <a:pt x="3732420" y="44350"/>
                </a:cubicBezTo>
                <a:lnTo>
                  <a:pt x="3754649" y="0"/>
                </a:lnTo>
                <a:lnTo>
                  <a:pt x="3903287" y="0"/>
                </a:lnTo>
                <a:lnTo>
                  <a:pt x="3851448" y="95636"/>
                </a:lnTo>
                <a:cubicBezTo>
                  <a:pt x="3727674" y="289169"/>
                  <a:pt x="3521481" y="428211"/>
                  <a:pt x="3280075" y="467856"/>
                </a:cubicBezTo>
                <a:lnTo>
                  <a:pt x="3279959" y="468995"/>
                </a:lnTo>
                <a:cubicBezTo>
                  <a:pt x="3274648" y="469998"/>
                  <a:pt x="3269319" y="470939"/>
                  <a:pt x="3263742" y="470523"/>
                </a:cubicBezTo>
                <a:cubicBezTo>
                  <a:pt x="3232570" y="476033"/>
                  <a:pt x="3200690" y="478991"/>
                  <a:pt x="3168316" y="479514"/>
                </a:cubicBezTo>
                <a:lnTo>
                  <a:pt x="3151197" y="481127"/>
                </a:lnTo>
                <a:lnTo>
                  <a:pt x="3151171" y="480636"/>
                </a:lnTo>
                <a:lnTo>
                  <a:pt x="3150672" y="480669"/>
                </a:lnTo>
                <a:cubicBezTo>
                  <a:pt x="3150106" y="476896"/>
                  <a:pt x="3150079" y="473110"/>
                  <a:pt x="3150079" y="469318"/>
                </a:cubicBezTo>
                <a:close/>
                <a:moveTo>
                  <a:pt x="3150079" y="2166144"/>
                </a:moveTo>
                <a:cubicBezTo>
                  <a:pt x="3150079" y="2160506"/>
                  <a:pt x="3150138" y="2154882"/>
                  <a:pt x="3151450" y="2149296"/>
                </a:cubicBezTo>
                <a:cubicBezTo>
                  <a:pt x="3151408" y="2118214"/>
                  <a:pt x="3153857" y="2087572"/>
                  <a:pt x="3158914" y="2057565"/>
                </a:cubicBezTo>
                <a:lnTo>
                  <a:pt x="3159454" y="2050928"/>
                </a:lnTo>
                <a:cubicBezTo>
                  <a:pt x="3159623" y="2050923"/>
                  <a:pt x="3159792" y="2050918"/>
                  <a:pt x="3159960" y="2050865"/>
                </a:cubicBezTo>
                <a:cubicBezTo>
                  <a:pt x="3210236" y="1700770"/>
                  <a:pt x="3491275" y="1422199"/>
                  <a:pt x="3850126" y="1363267"/>
                </a:cubicBezTo>
                <a:lnTo>
                  <a:pt x="3850243" y="1362128"/>
                </a:lnTo>
                <a:cubicBezTo>
                  <a:pt x="3855551" y="1361126"/>
                  <a:pt x="3860879" y="1360185"/>
                  <a:pt x="3866455" y="1360601"/>
                </a:cubicBezTo>
                <a:cubicBezTo>
                  <a:pt x="3897639" y="1355088"/>
                  <a:pt x="3929531" y="1352130"/>
                  <a:pt x="3961917" y="1351607"/>
                </a:cubicBezTo>
                <a:lnTo>
                  <a:pt x="3979004" y="1349997"/>
                </a:lnTo>
                <a:lnTo>
                  <a:pt x="3979030" y="1350487"/>
                </a:lnTo>
                <a:lnTo>
                  <a:pt x="3979528" y="1350455"/>
                </a:lnTo>
                <a:lnTo>
                  <a:pt x="3980122" y="1361805"/>
                </a:lnTo>
                <a:cubicBezTo>
                  <a:pt x="3980122" y="1367441"/>
                  <a:pt x="3980064" y="1373063"/>
                  <a:pt x="3978752" y="1378647"/>
                </a:cubicBezTo>
                <a:cubicBezTo>
                  <a:pt x="3978794" y="1409736"/>
                  <a:pt x="3976343" y="1440385"/>
                  <a:pt x="3971285" y="1470397"/>
                </a:cubicBezTo>
                <a:lnTo>
                  <a:pt x="3970746" y="1477021"/>
                </a:lnTo>
                <a:cubicBezTo>
                  <a:pt x="3970577" y="1477026"/>
                  <a:pt x="3970408" y="1477030"/>
                  <a:pt x="3970241" y="1477083"/>
                </a:cubicBezTo>
                <a:cubicBezTo>
                  <a:pt x="3919965" y="1827177"/>
                  <a:pt x="3638926" y="2105749"/>
                  <a:pt x="3280075" y="2164681"/>
                </a:cubicBezTo>
                <a:lnTo>
                  <a:pt x="3279959" y="2165820"/>
                </a:lnTo>
                <a:cubicBezTo>
                  <a:pt x="3274648" y="2166823"/>
                  <a:pt x="3269319" y="2167764"/>
                  <a:pt x="3263742" y="2167348"/>
                </a:cubicBezTo>
                <a:cubicBezTo>
                  <a:pt x="3232570" y="2172858"/>
                  <a:pt x="3200690" y="2175816"/>
                  <a:pt x="3168316" y="2176339"/>
                </a:cubicBezTo>
                <a:lnTo>
                  <a:pt x="3151197" y="2177952"/>
                </a:lnTo>
                <a:lnTo>
                  <a:pt x="3151171" y="2177461"/>
                </a:lnTo>
                <a:lnTo>
                  <a:pt x="3150672" y="2177494"/>
                </a:lnTo>
                <a:cubicBezTo>
                  <a:pt x="3150106" y="2173722"/>
                  <a:pt x="3150079" y="2169936"/>
                  <a:pt x="3150079" y="2166144"/>
                </a:cubicBezTo>
                <a:close/>
                <a:moveTo>
                  <a:pt x="3150079" y="3862969"/>
                </a:moveTo>
                <a:cubicBezTo>
                  <a:pt x="3150079" y="3857331"/>
                  <a:pt x="3150138" y="3851707"/>
                  <a:pt x="3151450" y="3846121"/>
                </a:cubicBezTo>
                <a:cubicBezTo>
                  <a:pt x="3151408" y="3815039"/>
                  <a:pt x="3153857" y="3784397"/>
                  <a:pt x="3158914" y="3754390"/>
                </a:cubicBezTo>
                <a:lnTo>
                  <a:pt x="3159454" y="3747753"/>
                </a:lnTo>
                <a:cubicBezTo>
                  <a:pt x="3159623" y="3747748"/>
                  <a:pt x="3159792" y="3747743"/>
                  <a:pt x="3159960" y="3747690"/>
                </a:cubicBezTo>
                <a:cubicBezTo>
                  <a:pt x="3210236" y="3397595"/>
                  <a:pt x="3491275" y="3119024"/>
                  <a:pt x="3850126" y="3060092"/>
                </a:cubicBezTo>
                <a:lnTo>
                  <a:pt x="3850243" y="3058953"/>
                </a:lnTo>
                <a:cubicBezTo>
                  <a:pt x="3855551" y="3057951"/>
                  <a:pt x="3860879" y="3057010"/>
                  <a:pt x="3866455" y="3057426"/>
                </a:cubicBezTo>
                <a:cubicBezTo>
                  <a:pt x="3897639" y="3051913"/>
                  <a:pt x="3929531" y="3048955"/>
                  <a:pt x="3961917" y="3048432"/>
                </a:cubicBezTo>
                <a:lnTo>
                  <a:pt x="3979004" y="3046822"/>
                </a:lnTo>
                <a:lnTo>
                  <a:pt x="3979030" y="3047312"/>
                </a:lnTo>
                <a:lnTo>
                  <a:pt x="3979528" y="3047280"/>
                </a:lnTo>
                <a:lnTo>
                  <a:pt x="3980122" y="3058630"/>
                </a:lnTo>
                <a:cubicBezTo>
                  <a:pt x="3980122" y="3064266"/>
                  <a:pt x="3980064" y="3069889"/>
                  <a:pt x="3978752" y="3075472"/>
                </a:cubicBezTo>
                <a:cubicBezTo>
                  <a:pt x="3978794" y="3106561"/>
                  <a:pt x="3976343" y="3137210"/>
                  <a:pt x="3971285" y="3167222"/>
                </a:cubicBezTo>
                <a:lnTo>
                  <a:pt x="3970746" y="3173846"/>
                </a:lnTo>
                <a:cubicBezTo>
                  <a:pt x="3970577" y="3173851"/>
                  <a:pt x="3970408" y="3173856"/>
                  <a:pt x="3970241" y="3173908"/>
                </a:cubicBezTo>
                <a:cubicBezTo>
                  <a:pt x="3919965" y="3524002"/>
                  <a:pt x="3638926" y="3802574"/>
                  <a:pt x="3280075" y="3861506"/>
                </a:cubicBezTo>
                <a:lnTo>
                  <a:pt x="3279959" y="3862645"/>
                </a:lnTo>
                <a:cubicBezTo>
                  <a:pt x="3274648" y="3863648"/>
                  <a:pt x="3269319" y="3864589"/>
                  <a:pt x="3263742" y="3864173"/>
                </a:cubicBezTo>
                <a:cubicBezTo>
                  <a:pt x="3232570" y="3869683"/>
                  <a:pt x="3200690" y="3872641"/>
                  <a:pt x="3168316" y="3873164"/>
                </a:cubicBezTo>
                <a:lnTo>
                  <a:pt x="3151197" y="3874777"/>
                </a:lnTo>
                <a:lnTo>
                  <a:pt x="3151171" y="3874286"/>
                </a:lnTo>
                <a:lnTo>
                  <a:pt x="3150672" y="3874319"/>
                </a:lnTo>
                <a:cubicBezTo>
                  <a:pt x="3150106" y="3870547"/>
                  <a:pt x="3150079" y="3866761"/>
                  <a:pt x="3150079" y="3862969"/>
                </a:cubicBezTo>
                <a:close/>
                <a:moveTo>
                  <a:pt x="2442890" y="1181049"/>
                </a:moveTo>
                <a:cubicBezTo>
                  <a:pt x="2718080" y="1121906"/>
                  <a:pt x="2932923" y="907109"/>
                  <a:pt x="2986199" y="636203"/>
                </a:cubicBezTo>
                <a:cubicBezTo>
                  <a:pt x="2711009" y="695346"/>
                  <a:pt x="2496165" y="910143"/>
                  <a:pt x="2442890" y="1181049"/>
                </a:cubicBezTo>
                <a:close/>
                <a:moveTo>
                  <a:pt x="2442890" y="1493690"/>
                </a:moveTo>
                <a:cubicBezTo>
                  <a:pt x="2496166" y="1762469"/>
                  <a:pt x="2711009" y="1975579"/>
                  <a:pt x="2986199" y="2034258"/>
                </a:cubicBezTo>
                <a:cubicBezTo>
                  <a:pt x="2932924" y="1765479"/>
                  <a:pt x="2718080" y="1552369"/>
                  <a:pt x="2442890" y="1493690"/>
                </a:cubicBezTo>
                <a:close/>
                <a:moveTo>
                  <a:pt x="2442890" y="2877874"/>
                </a:moveTo>
                <a:cubicBezTo>
                  <a:pt x="2718080" y="2818731"/>
                  <a:pt x="2932923" y="2603934"/>
                  <a:pt x="2986199" y="2333028"/>
                </a:cubicBezTo>
                <a:cubicBezTo>
                  <a:pt x="2711009" y="2392171"/>
                  <a:pt x="2496165" y="2606968"/>
                  <a:pt x="2442890" y="2877874"/>
                </a:cubicBezTo>
                <a:close/>
                <a:moveTo>
                  <a:pt x="2442890" y="3190516"/>
                </a:moveTo>
                <a:cubicBezTo>
                  <a:pt x="2496166" y="3459294"/>
                  <a:pt x="2711009" y="3672404"/>
                  <a:pt x="2986199" y="3731083"/>
                </a:cubicBezTo>
                <a:cubicBezTo>
                  <a:pt x="2932924" y="3462304"/>
                  <a:pt x="2718080" y="3249194"/>
                  <a:pt x="2442890" y="3190516"/>
                </a:cubicBezTo>
                <a:close/>
                <a:moveTo>
                  <a:pt x="2410871" y="4305008"/>
                </a:moveTo>
                <a:lnTo>
                  <a:pt x="2439316" y="4255797"/>
                </a:lnTo>
                <a:cubicBezTo>
                  <a:pt x="2564553" y="4070062"/>
                  <a:pt x="2765510" y="3937139"/>
                  <a:pt x="2999569" y="3898397"/>
                </a:cubicBezTo>
                <a:lnTo>
                  <a:pt x="2999686" y="3897249"/>
                </a:lnTo>
                <a:cubicBezTo>
                  <a:pt x="3004995" y="3896239"/>
                  <a:pt x="3010323" y="3895291"/>
                  <a:pt x="3015899" y="3895710"/>
                </a:cubicBezTo>
                <a:cubicBezTo>
                  <a:pt x="3047082" y="3890153"/>
                  <a:pt x="3078975" y="3887172"/>
                  <a:pt x="3111360" y="3886645"/>
                </a:cubicBezTo>
                <a:lnTo>
                  <a:pt x="3128448" y="3885022"/>
                </a:lnTo>
                <a:lnTo>
                  <a:pt x="3128474" y="3885516"/>
                </a:lnTo>
                <a:lnTo>
                  <a:pt x="3128972" y="3885483"/>
                </a:lnTo>
                <a:lnTo>
                  <a:pt x="3129566" y="3896923"/>
                </a:lnTo>
                <a:cubicBezTo>
                  <a:pt x="3129566" y="3902604"/>
                  <a:pt x="3129507" y="3908271"/>
                  <a:pt x="3128195" y="3913899"/>
                </a:cubicBezTo>
                <a:cubicBezTo>
                  <a:pt x="3128237" y="3945234"/>
                  <a:pt x="3125787" y="3976125"/>
                  <a:pt x="3120728" y="4006375"/>
                </a:cubicBezTo>
                <a:lnTo>
                  <a:pt x="3120190" y="4013051"/>
                </a:lnTo>
                <a:cubicBezTo>
                  <a:pt x="3120020" y="4013056"/>
                  <a:pt x="3119852" y="4013061"/>
                  <a:pt x="3119684" y="4013114"/>
                </a:cubicBezTo>
                <a:cubicBezTo>
                  <a:pt x="3107502" y="4098618"/>
                  <a:pt x="3081770" y="4179889"/>
                  <a:pt x="3044567" y="4254710"/>
                </a:cubicBezTo>
                <a:lnTo>
                  <a:pt x="3014445" y="4305008"/>
                </a:lnTo>
                <a:lnTo>
                  <a:pt x="2860336" y="4305008"/>
                </a:lnTo>
                <a:lnTo>
                  <a:pt x="2887018" y="4271827"/>
                </a:lnTo>
                <a:cubicBezTo>
                  <a:pt x="2934773" y="4199373"/>
                  <a:pt x="2968952" y="4117553"/>
                  <a:pt x="2986199" y="4029853"/>
                </a:cubicBezTo>
                <a:cubicBezTo>
                  <a:pt x="2839947" y="4061285"/>
                  <a:pt x="2710740" y="4136681"/>
                  <a:pt x="2614045" y="4241205"/>
                </a:cubicBezTo>
                <a:lnTo>
                  <a:pt x="2561922" y="4305008"/>
                </a:lnTo>
                <a:close/>
                <a:moveTo>
                  <a:pt x="2376360" y="0"/>
                </a:moveTo>
                <a:lnTo>
                  <a:pt x="2524998" y="0"/>
                </a:lnTo>
                <a:lnTo>
                  <a:pt x="2547226" y="44350"/>
                </a:lnTo>
                <a:cubicBezTo>
                  <a:pt x="2646819" y="191052"/>
                  <a:pt x="2803160" y="298404"/>
                  <a:pt x="2986199" y="337433"/>
                </a:cubicBezTo>
                <a:cubicBezTo>
                  <a:pt x="2967274" y="241952"/>
                  <a:pt x="2927959" y="153496"/>
                  <a:pt x="2872691" y="76659"/>
                </a:cubicBezTo>
                <a:lnTo>
                  <a:pt x="2804464" y="0"/>
                </a:lnTo>
                <a:lnTo>
                  <a:pt x="2972839" y="0"/>
                </a:lnTo>
                <a:lnTo>
                  <a:pt x="3035473" y="96778"/>
                </a:lnTo>
                <a:cubicBezTo>
                  <a:pt x="3077594" y="175780"/>
                  <a:pt x="3106535" y="262463"/>
                  <a:pt x="3119686" y="354040"/>
                </a:cubicBezTo>
                <a:cubicBezTo>
                  <a:pt x="3119853" y="354093"/>
                  <a:pt x="3120023" y="354098"/>
                  <a:pt x="3120191" y="354103"/>
                </a:cubicBezTo>
                <a:lnTo>
                  <a:pt x="3120732" y="360740"/>
                </a:lnTo>
                <a:cubicBezTo>
                  <a:pt x="3125788" y="390746"/>
                  <a:pt x="3128238" y="421389"/>
                  <a:pt x="3128196" y="452471"/>
                </a:cubicBezTo>
                <a:cubicBezTo>
                  <a:pt x="3129508" y="458057"/>
                  <a:pt x="3129566" y="463681"/>
                  <a:pt x="3129566" y="469318"/>
                </a:cubicBezTo>
                <a:cubicBezTo>
                  <a:pt x="3129566" y="473110"/>
                  <a:pt x="3129539" y="476896"/>
                  <a:pt x="3128973" y="480669"/>
                </a:cubicBezTo>
                <a:lnTo>
                  <a:pt x="3128474" y="480636"/>
                </a:lnTo>
                <a:lnTo>
                  <a:pt x="3128448" y="481127"/>
                </a:lnTo>
                <a:lnTo>
                  <a:pt x="3111330" y="479514"/>
                </a:lnTo>
                <a:cubicBezTo>
                  <a:pt x="3078956" y="478991"/>
                  <a:pt x="3047075" y="476033"/>
                  <a:pt x="3015903" y="470523"/>
                </a:cubicBezTo>
                <a:cubicBezTo>
                  <a:pt x="3010326" y="470939"/>
                  <a:pt x="3004997" y="469998"/>
                  <a:pt x="2999687" y="468995"/>
                </a:cubicBezTo>
                <a:lnTo>
                  <a:pt x="2999571" y="467856"/>
                </a:lnTo>
                <a:cubicBezTo>
                  <a:pt x="2758165" y="428211"/>
                  <a:pt x="2551973" y="289169"/>
                  <a:pt x="2428199" y="95636"/>
                </a:cubicBezTo>
                <a:close/>
                <a:moveTo>
                  <a:pt x="2299523" y="1313979"/>
                </a:moveTo>
                <a:cubicBezTo>
                  <a:pt x="2299523" y="1308297"/>
                  <a:pt x="2299582" y="1302628"/>
                  <a:pt x="2300894" y="1296998"/>
                </a:cubicBezTo>
                <a:cubicBezTo>
                  <a:pt x="2300852" y="1265670"/>
                  <a:pt x="2303301" y="1234785"/>
                  <a:pt x="2308358" y="1204541"/>
                </a:cubicBezTo>
                <a:lnTo>
                  <a:pt x="2308898" y="1197851"/>
                </a:lnTo>
                <a:cubicBezTo>
                  <a:pt x="2309067" y="1197846"/>
                  <a:pt x="2309236" y="1197841"/>
                  <a:pt x="2309404" y="1197788"/>
                </a:cubicBezTo>
                <a:cubicBezTo>
                  <a:pt x="2359680" y="844922"/>
                  <a:pt x="2640719" y="564145"/>
                  <a:pt x="2999570" y="504747"/>
                </a:cubicBezTo>
                <a:lnTo>
                  <a:pt x="2999687" y="503599"/>
                </a:lnTo>
                <a:cubicBezTo>
                  <a:pt x="3004995" y="502589"/>
                  <a:pt x="3010323" y="501641"/>
                  <a:pt x="3015899" y="502060"/>
                </a:cubicBezTo>
                <a:cubicBezTo>
                  <a:pt x="3047083" y="496503"/>
                  <a:pt x="3078975" y="493522"/>
                  <a:pt x="3111361" y="492995"/>
                </a:cubicBezTo>
                <a:lnTo>
                  <a:pt x="3128448" y="491372"/>
                </a:lnTo>
                <a:lnTo>
                  <a:pt x="3128474" y="491866"/>
                </a:lnTo>
                <a:lnTo>
                  <a:pt x="3128972" y="491833"/>
                </a:lnTo>
                <a:lnTo>
                  <a:pt x="3129566" y="503273"/>
                </a:lnTo>
                <a:cubicBezTo>
                  <a:pt x="3129566" y="508954"/>
                  <a:pt x="3129508" y="514621"/>
                  <a:pt x="3128196" y="520249"/>
                </a:cubicBezTo>
                <a:cubicBezTo>
                  <a:pt x="3128238" y="551584"/>
                  <a:pt x="3125787" y="582475"/>
                  <a:pt x="3120729" y="612725"/>
                </a:cubicBezTo>
                <a:lnTo>
                  <a:pt x="3120190" y="619401"/>
                </a:lnTo>
                <a:cubicBezTo>
                  <a:pt x="3120021" y="619406"/>
                  <a:pt x="3119852" y="619411"/>
                  <a:pt x="3119685" y="619464"/>
                </a:cubicBezTo>
                <a:cubicBezTo>
                  <a:pt x="3069409" y="972329"/>
                  <a:pt x="2788370" y="1253106"/>
                  <a:pt x="2429519" y="1312505"/>
                </a:cubicBezTo>
                <a:lnTo>
                  <a:pt x="2429403" y="1313653"/>
                </a:lnTo>
                <a:cubicBezTo>
                  <a:pt x="2424092" y="1314664"/>
                  <a:pt x="2418763" y="1315612"/>
                  <a:pt x="2413186" y="1315193"/>
                </a:cubicBezTo>
                <a:cubicBezTo>
                  <a:pt x="2382014" y="1320747"/>
                  <a:pt x="2350134" y="1323728"/>
                  <a:pt x="2317760" y="1324255"/>
                </a:cubicBezTo>
                <a:lnTo>
                  <a:pt x="2300641" y="1325881"/>
                </a:lnTo>
                <a:lnTo>
                  <a:pt x="2300615" y="1325386"/>
                </a:lnTo>
                <a:lnTo>
                  <a:pt x="2300116" y="1325419"/>
                </a:lnTo>
                <a:cubicBezTo>
                  <a:pt x="2299550" y="1321617"/>
                  <a:pt x="2299523" y="1317801"/>
                  <a:pt x="2299523" y="1313979"/>
                </a:cubicBezTo>
                <a:close/>
                <a:moveTo>
                  <a:pt x="2299523" y="1361805"/>
                </a:moveTo>
                <a:lnTo>
                  <a:pt x="2300117" y="1350455"/>
                </a:lnTo>
                <a:lnTo>
                  <a:pt x="2300615" y="1350487"/>
                </a:lnTo>
                <a:lnTo>
                  <a:pt x="2300641" y="1349997"/>
                </a:lnTo>
                <a:lnTo>
                  <a:pt x="2317729" y="1351607"/>
                </a:lnTo>
                <a:cubicBezTo>
                  <a:pt x="2350114" y="1352130"/>
                  <a:pt x="2382007" y="1355088"/>
                  <a:pt x="2413190" y="1360601"/>
                </a:cubicBezTo>
                <a:cubicBezTo>
                  <a:pt x="2418766" y="1360185"/>
                  <a:pt x="2424094" y="1361126"/>
                  <a:pt x="2429403" y="1362128"/>
                </a:cubicBezTo>
                <a:lnTo>
                  <a:pt x="2429520" y="1363267"/>
                </a:lnTo>
                <a:cubicBezTo>
                  <a:pt x="2788370" y="1422199"/>
                  <a:pt x="3069409" y="1700770"/>
                  <a:pt x="3119686" y="2050865"/>
                </a:cubicBezTo>
                <a:cubicBezTo>
                  <a:pt x="3119853" y="2050918"/>
                  <a:pt x="3120023" y="2050923"/>
                  <a:pt x="3120191" y="2050928"/>
                </a:cubicBezTo>
                <a:lnTo>
                  <a:pt x="3120732" y="2057565"/>
                </a:lnTo>
                <a:cubicBezTo>
                  <a:pt x="3125788" y="2087572"/>
                  <a:pt x="3128238" y="2118214"/>
                  <a:pt x="3128196" y="2149296"/>
                </a:cubicBezTo>
                <a:cubicBezTo>
                  <a:pt x="3129508" y="2154882"/>
                  <a:pt x="3129566" y="2160506"/>
                  <a:pt x="3129566" y="2166144"/>
                </a:cubicBezTo>
                <a:cubicBezTo>
                  <a:pt x="3129566" y="2169936"/>
                  <a:pt x="3129539" y="2173722"/>
                  <a:pt x="3128973" y="2177494"/>
                </a:cubicBezTo>
                <a:lnTo>
                  <a:pt x="3128474" y="2177461"/>
                </a:lnTo>
                <a:lnTo>
                  <a:pt x="3128448" y="2177952"/>
                </a:lnTo>
                <a:lnTo>
                  <a:pt x="3111330" y="2176339"/>
                </a:lnTo>
                <a:cubicBezTo>
                  <a:pt x="3078956" y="2175816"/>
                  <a:pt x="3047075" y="2172858"/>
                  <a:pt x="3015903" y="2167348"/>
                </a:cubicBezTo>
                <a:cubicBezTo>
                  <a:pt x="3010326" y="2167764"/>
                  <a:pt x="3004997" y="2166823"/>
                  <a:pt x="2999687" y="2165820"/>
                </a:cubicBezTo>
                <a:lnTo>
                  <a:pt x="2999571" y="2164681"/>
                </a:lnTo>
                <a:cubicBezTo>
                  <a:pt x="2640719" y="2105749"/>
                  <a:pt x="2359680" y="1827177"/>
                  <a:pt x="2309405" y="1477083"/>
                </a:cubicBezTo>
                <a:cubicBezTo>
                  <a:pt x="2309237" y="1477030"/>
                  <a:pt x="2309069" y="1477026"/>
                  <a:pt x="2308899" y="1477021"/>
                </a:cubicBezTo>
                <a:lnTo>
                  <a:pt x="2308361" y="1470397"/>
                </a:lnTo>
                <a:cubicBezTo>
                  <a:pt x="2303302" y="1440385"/>
                  <a:pt x="2300852" y="1409736"/>
                  <a:pt x="2300894" y="1378647"/>
                </a:cubicBezTo>
                <a:cubicBezTo>
                  <a:pt x="2299582" y="1373063"/>
                  <a:pt x="2299523" y="1367441"/>
                  <a:pt x="2299523" y="1361805"/>
                </a:cubicBezTo>
                <a:close/>
                <a:moveTo>
                  <a:pt x="2299523" y="3010804"/>
                </a:moveTo>
                <a:cubicBezTo>
                  <a:pt x="2299523" y="3005122"/>
                  <a:pt x="2299582" y="2999453"/>
                  <a:pt x="2300894" y="2993823"/>
                </a:cubicBezTo>
                <a:cubicBezTo>
                  <a:pt x="2300852" y="2962495"/>
                  <a:pt x="2303301" y="2931610"/>
                  <a:pt x="2308358" y="2901366"/>
                </a:cubicBezTo>
                <a:lnTo>
                  <a:pt x="2308898" y="2894676"/>
                </a:lnTo>
                <a:cubicBezTo>
                  <a:pt x="2309067" y="2894671"/>
                  <a:pt x="2309236" y="2894666"/>
                  <a:pt x="2309404" y="2894613"/>
                </a:cubicBezTo>
                <a:cubicBezTo>
                  <a:pt x="2359680" y="2541747"/>
                  <a:pt x="2640719" y="2260970"/>
                  <a:pt x="2999570" y="2201572"/>
                </a:cubicBezTo>
                <a:lnTo>
                  <a:pt x="2999687" y="2200424"/>
                </a:lnTo>
                <a:cubicBezTo>
                  <a:pt x="3004995" y="2199414"/>
                  <a:pt x="3010323" y="2198466"/>
                  <a:pt x="3015899" y="2198885"/>
                </a:cubicBezTo>
                <a:cubicBezTo>
                  <a:pt x="3047083" y="2193328"/>
                  <a:pt x="3078975" y="2190347"/>
                  <a:pt x="3111361" y="2189820"/>
                </a:cubicBezTo>
                <a:lnTo>
                  <a:pt x="3128448" y="2188197"/>
                </a:lnTo>
                <a:lnTo>
                  <a:pt x="3128474" y="2188691"/>
                </a:lnTo>
                <a:lnTo>
                  <a:pt x="3128972" y="2188658"/>
                </a:lnTo>
                <a:lnTo>
                  <a:pt x="3129566" y="2200098"/>
                </a:lnTo>
                <a:cubicBezTo>
                  <a:pt x="3129566" y="2205779"/>
                  <a:pt x="3129508" y="2211446"/>
                  <a:pt x="3128196" y="2217074"/>
                </a:cubicBezTo>
                <a:cubicBezTo>
                  <a:pt x="3128238" y="2248409"/>
                  <a:pt x="3125787" y="2279300"/>
                  <a:pt x="3120729" y="2309550"/>
                </a:cubicBezTo>
                <a:lnTo>
                  <a:pt x="3120190" y="2316226"/>
                </a:lnTo>
                <a:cubicBezTo>
                  <a:pt x="3120021" y="2316231"/>
                  <a:pt x="3119852" y="2316236"/>
                  <a:pt x="3119685" y="2316289"/>
                </a:cubicBezTo>
                <a:cubicBezTo>
                  <a:pt x="3069409" y="2669154"/>
                  <a:pt x="2788370" y="2949931"/>
                  <a:pt x="2429519" y="3009330"/>
                </a:cubicBezTo>
                <a:lnTo>
                  <a:pt x="2429403" y="3010478"/>
                </a:lnTo>
                <a:cubicBezTo>
                  <a:pt x="2424092" y="3011489"/>
                  <a:pt x="2418763" y="3012437"/>
                  <a:pt x="2413186" y="3012018"/>
                </a:cubicBezTo>
                <a:cubicBezTo>
                  <a:pt x="2382014" y="3017572"/>
                  <a:pt x="2350134" y="3020553"/>
                  <a:pt x="2317760" y="3021080"/>
                </a:cubicBezTo>
                <a:lnTo>
                  <a:pt x="2300641" y="3022706"/>
                </a:lnTo>
                <a:lnTo>
                  <a:pt x="2300615" y="3022211"/>
                </a:lnTo>
                <a:lnTo>
                  <a:pt x="2300116" y="3022244"/>
                </a:lnTo>
                <a:cubicBezTo>
                  <a:pt x="2299550" y="3018442"/>
                  <a:pt x="2299523" y="3014626"/>
                  <a:pt x="2299523" y="3010804"/>
                </a:cubicBezTo>
                <a:close/>
                <a:moveTo>
                  <a:pt x="2299523" y="3058630"/>
                </a:moveTo>
                <a:lnTo>
                  <a:pt x="2300117" y="3047280"/>
                </a:lnTo>
                <a:lnTo>
                  <a:pt x="2300615" y="3047312"/>
                </a:lnTo>
                <a:lnTo>
                  <a:pt x="2300641" y="3046822"/>
                </a:lnTo>
                <a:lnTo>
                  <a:pt x="2317729" y="3048432"/>
                </a:lnTo>
                <a:cubicBezTo>
                  <a:pt x="2350114" y="3048955"/>
                  <a:pt x="2382007" y="3051913"/>
                  <a:pt x="2413190" y="3057426"/>
                </a:cubicBezTo>
                <a:cubicBezTo>
                  <a:pt x="2418766" y="3057010"/>
                  <a:pt x="2424094" y="3057951"/>
                  <a:pt x="2429403" y="3058953"/>
                </a:cubicBezTo>
                <a:lnTo>
                  <a:pt x="2429520" y="3060092"/>
                </a:lnTo>
                <a:cubicBezTo>
                  <a:pt x="2788370" y="3119024"/>
                  <a:pt x="3069409" y="3397595"/>
                  <a:pt x="3119686" y="3747690"/>
                </a:cubicBezTo>
                <a:cubicBezTo>
                  <a:pt x="3119853" y="3747743"/>
                  <a:pt x="3120023" y="3747748"/>
                  <a:pt x="3120191" y="3747753"/>
                </a:cubicBezTo>
                <a:lnTo>
                  <a:pt x="3120732" y="3754390"/>
                </a:lnTo>
                <a:cubicBezTo>
                  <a:pt x="3125788" y="3784397"/>
                  <a:pt x="3128238" y="3815039"/>
                  <a:pt x="3128196" y="3846121"/>
                </a:cubicBezTo>
                <a:cubicBezTo>
                  <a:pt x="3129508" y="3851707"/>
                  <a:pt x="3129566" y="3857331"/>
                  <a:pt x="3129566" y="3862969"/>
                </a:cubicBezTo>
                <a:cubicBezTo>
                  <a:pt x="3129566" y="3866761"/>
                  <a:pt x="3129539" y="3870547"/>
                  <a:pt x="3128973" y="3874319"/>
                </a:cubicBezTo>
                <a:lnTo>
                  <a:pt x="3128474" y="3874286"/>
                </a:lnTo>
                <a:lnTo>
                  <a:pt x="3128448" y="3874777"/>
                </a:lnTo>
                <a:lnTo>
                  <a:pt x="3111330" y="3873164"/>
                </a:lnTo>
                <a:cubicBezTo>
                  <a:pt x="3078956" y="3872641"/>
                  <a:pt x="3047075" y="3869683"/>
                  <a:pt x="3015903" y="3864173"/>
                </a:cubicBezTo>
                <a:cubicBezTo>
                  <a:pt x="3010326" y="3864589"/>
                  <a:pt x="3004997" y="3863648"/>
                  <a:pt x="2999687" y="3862645"/>
                </a:cubicBezTo>
                <a:lnTo>
                  <a:pt x="2999571" y="3861506"/>
                </a:lnTo>
                <a:cubicBezTo>
                  <a:pt x="2640719" y="3802574"/>
                  <a:pt x="2359680" y="3524002"/>
                  <a:pt x="2309405" y="3173908"/>
                </a:cubicBezTo>
                <a:cubicBezTo>
                  <a:pt x="2309237" y="3173856"/>
                  <a:pt x="2309069" y="3173851"/>
                  <a:pt x="2308899" y="3173846"/>
                </a:cubicBezTo>
                <a:lnTo>
                  <a:pt x="2308361" y="3167222"/>
                </a:lnTo>
                <a:cubicBezTo>
                  <a:pt x="2303302" y="3137210"/>
                  <a:pt x="2300852" y="3106561"/>
                  <a:pt x="2300894" y="3075472"/>
                </a:cubicBezTo>
                <a:cubicBezTo>
                  <a:pt x="2299582" y="3069889"/>
                  <a:pt x="2299523" y="3064266"/>
                  <a:pt x="2299523" y="3058630"/>
                </a:cubicBezTo>
                <a:close/>
                <a:moveTo>
                  <a:pt x="1601297" y="636203"/>
                </a:moveTo>
                <a:cubicBezTo>
                  <a:pt x="1654573" y="907109"/>
                  <a:pt x="1869416" y="1121906"/>
                  <a:pt x="2144606" y="1181049"/>
                </a:cubicBezTo>
                <a:cubicBezTo>
                  <a:pt x="2091331" y="910143"/>
                  <a:pt x="1876487" y="695346"/>
                  <a:pt x="1601297" y="636203"/>
                </a:cubicBezTo>
                <a:close/>
                <a:moveTo>
                  <a:pt x="1601297" y="2333028"/>
                </a:moveTo>
                <a:cubicBezTo>
                  <a:pt x="1654573" y="2603934"/>
                  <a:pt x="1869416" y="2818731"/>
                  <a:pt x="2144606" y="2877874"/>
                </a:cubicBezTo>
                <a:cubicBezTo>
                  <a:pt x="2091331" y="2606968"/>
                  <a:pt x="1876487" y="2392171"/>
                  <a:pt x="1601297" y="2333028"/>
                </a:cubicBezTo>
                <a:close/>
                <a:moveTo>
                  <a:pt x="1601295" y="2034258"/>
                </a:moveTo>
                <a:cubicBezTo>
                  <a:pt x="1876485" y="1975579"/>
                  <a:pt x="2091328" y="1762469"/>
                  <a:pt x="2144604" y="1493690"/>
                </a:cubicBezTo>
                <a:cubicBezTo>
                  <a:pt x="1869414" y="1552369"/>
                  <a:pt x="1654570" y="1765479"/>
                  <a:pt x="1601295" y="2034258"/>
                </a:cubicBezTo>
                <a:close/>
                <a:moveTo>
                  <a:pt x="1601295" y="3731083"/>
                </a:moveTo>
                <a:cubicBezTo>
                  <a:pt x="1876485" y="3672404"/>
                  <a:pt x="2091328" y="3459294"/>
                  <a:pt x="2144604" y="3190516"/>
                </a:cubicBezTo>
                <a:cubicBezTo>
                  <a:pt x="1869414" y="3249194"/>
                  <a:pt x="1654570" y="3462304"/>
                  <a:pt x="1601295" y="3731083"/>
                </a:cubicBezTo>
                <a:close/>
                <a:moveTo>
                  <a:pt x="1457930" y="503273"/>
                </a:moveTo>
                <a:lnTo>
                  <a:pt x="1458524" y="491833"/>
                </a:lnTo>
                <a:lnTo>
                  <a:pt x="1459022" y="491866"/>
                </a:lnTo>
                <a:lnTo>
                  <a:pt x="1459048" y="491372"/>
                </a:lnTo>
                <a:lnTo>
                  <a:pt x="1476135" y="492995"/>
                </a:lnTo>
                <a:cubicBezTo>
                  <a:pt x="1508521" y="493522"/>
                  <a:pt x="1540413" y="496503"/>
                  <a:pt x="1571597" y="502060"/>
                </a:cubicBezTo>
                <a:cubicBezTo>
                  <a:pt x="1577173" y="501641"/>
                  <a:pt x="1582501" y="502589"/>
                  <a:pt x="1587809" y="503599"/>
                </a:cubicBezTo>
                <a:lnTo>
                  <a:pt x="1587926" y="504747"/>
                </a:lnTo>
                <a:cubicBezTo>
                  <a:pt x="1946777" y="564145"/>
                  <a:pt x="2227816" y="844922"/>
                  <a:pt x="2278092" y="1197788"/>
                </a:cubicBezTo>
                <a:cubicBezTo>
                  <a:pt x="2278260" y="1197841"/>
                  <a:pt x="2278429" y="1197846"/>
                  <a:pt x="2278598" y="1197851"/>
                </a:cubicBezTo>
                <a:lnTo>
                  <a:pt x="2279138" y="1204541"/>
                </a:lnTo>
                <a:cubicBezTo>
                  <a:pt x="2284195" y="1234785"/>
                  <a:pt x="2286644" y="1265670"/>
                  <a:pt x="2286602" y="1296998"/>
                </a:cubicBezTo>
                <a:cubicBezTo>
                  <a:pt x="2287914" y="1302628"/>
                  <a:pt x="2287973" y="1308297"/>
                  <a:pt x="2287973" y="1313979"/>
                </a:cubicBezTo>
                <a:cubicBezTo>
                  <a:pt x="2287973" y="1317801"/>
                  <a:pt x="2287946" y="1321617"/>
                  <a:pt x="2287380" y="1325419"/>
                </a:cubicBezTo>
                <a:lnTo>
                  <a:pt x="2286881" y="1325386"/>
                </a:lnTo>
                <a:lnTo>
                  <a:pt x="2286855" y="1325881"/>
                </a:lnTo>
                <a:lnTo>
                  <a:pt x="2269736" y="1324255"/>
                </a:lnTo>
                <a:cubicBezTo>
                  <a:pt x="2237362" y="1323728"/>
                  <a:pt x="2205482" y="1320747"/>
                  <a:pt x="2174310" y="1315193"/>
                </a:cubicBezTo>
                <a:cubicBezTo>
                  <a:pt x="2168733" y="1315612"/>
                  <a:pt x="2163404" y="1314664"/>
                  <a:pt x="2158093" y="1313653"/>
                </a:cubicBezTo>
                <a:lnTo>
                  <a:pt x="2157977" y="1312505"/>
                </a:lnTo>
                <a:cubicBezTo>
                  <a:pt x="1799126" y="1253106"/>
                  <a:pt x="1518087" y="972329"/>
                  <a:pt x="1467811" y="619464"/>
                </a:cubicBezTo>
                <a:cubicBezTo>
                  <a:pt x="1467644" y="619411"/>
                  <a:pt x="1467475" y="619406"/>
                  <a:pt x="1467306" y="619401"/>
                </a:cubicBezTo>
                <a:lnTo>
                  <a:pt x="1466767" y="612725"/>
                </a:lnTo>
                <a:cubicBezTo>
                  <a:pt x="1461709" y="582475"/>
                  <a:pt x="1459258" y="551584"/>
                  <a:pt x="1459300" y="520249"/>
                </a:cubicBezTo>
                <a:cubicBezTo>
                  <a:pt x="1457988" y="514621"/>
                  <a:pt x="1457930" y="508954"/>
                  <a:pt x="1457930" y="503273"/>
                </a:cubicBezTo>
                <a:close/>
                <a:moveTo>
                  <a:pt x="1457930" y="2200098"/>
                </a:moveTo>
                <a:lnTo>
                  <a:pt x="1458524" y="2188658"/>
                </a:lnTo>
                <a:lnTo>
                  <a:pt x="1459022" y="2188691"/>
                </a:lnTo>
                <a:lnTo>
                  <a:pt x="1459048" y="2188197"/>
                </a:lnTo>
                <a:lnTo>
                  <a:pt x="1476135" y="2189820"/>
                </a:lnTo>
                <a:cubicBezTo>
                  <a:pt x="1508521" y="2190347"/>
                  <a:pt x="1540413" y="2193328"/>
                  <a:pt x="1571597" y="2198885"/>
                </a:cubicBezTo>
                <a:cubicBezTo>
                  <a:pt x="1577173" y="2198466"/>
                  <a:pt x="1582501" y="2199414"/>
                  <a:pt x="1587809" y="2200424"/>
                </a:cubicBezTo>
                <a:lnTo>
                  <a:pt x="1587926" y="2201572"/>
                </a:lnTo>
                <a:cubicBezTo>
                  <a:pt x="1946777" y="2260970"/>
                  <a:pt x="2227816" y="2541747"/>
                  <a:pt x="2278092" y="2894613"/>
                </a:cubicBezTo>
                <a:cubicBezTo>
                  <a:pt x="2278260" y="2894666"/>
                  <a:pt x="2278429" y="2894671"/>
                  <a:pt x="2278598" y="2894676"/>
                </a:cubicBezTo>
                <a:lnTo>
                  <a:pt x="2279138" y="2901366"/>
                </a:lnTo>
                <a:cubicBezTo>
                  <a:pt x="2284195" y="2931610"/>
                  <a:pt x="2286644" y="2962495"/>
                  <a:pt x="2286602" y="2993823"/>
                </a:cubicBezTo>
                <a:cubicBezTo>
                  <a:pt x="2287914" y="2999453"/>
                  <a:pt x="2287973" y="3005122"/>
                  <a:pt x="2287973" y="3010804"/>
                </a:cubicBezTo>
                <a:cubicBezTo>
                  <a:pt x="2287973" y="3014626"/>
                  <a:pt x="2287946" y="3018442"/>
                  <a:pt x="2287380" y="3022244"/>
                </a:cubicBezTo>
                <a:lnTo>
                  <a:pt x="2286881" y="3022211"/>
                </a:lnTo>
                <a:lnTo>
                  <a:pt x="2286855" y="3022706"/>
                </a:lnTo>
                <a:lnTo>
                  <a:pt x="2269736" y="3021080"/>
                </a:lnTo>
                <a:cubicBezTo>
                  <a:pt x="2237362" y="3020553"/>
                  <a:pt x="2205482" y="3017572"/>
                  <a:pt x="2174310" y="3012018"/>
                </a:cubicBezTo>
                <a:cubicBezTo>
                  <a:pt x="2168733" y="3012437"/>
                  <a:pt x="2163404" y="3011489"/>
                  <a:pt x="2158093" y="3010478"/>
                </a:cubicBezTo>
                <a:lnTo>
                  <a:pt x="2157977" y="3009330"/>
                </a:lnTo>
                <a:cubicBezTo>
                  <a:pt x="1799126" y="2949931"/>
                  <a:pt x="1518087" y="2669154"/>
                  <a:pt x="1467811" y="2316289"/>
                </a:cubicBezTo>
                <a:cubicBezTo>
                  <a:pt x="1467644" y="2316236"/>
                  <a:pt x="1467475" y="2316231"/>
                  <a:pt x="1467306" y="2316226"/>
                </a:cubicBezTo>
                <a:lnTo>
                  <a:pt x="1466767" y="2309550"/>
                </a:lnTo>
                <a:cubicBezTo>
                  <a:pt x="1461709" y="2279300"/>
                  <a:pt x="1459258" y="2248409"/>
                  <a:pt x="1459300" y="2217074"/>
                </a:cubicBezTo>
                <a:cubicBezTo>
                  <a:pt x="1457988" y="2211446"/>
                  <a:pt x="1457930" y="2205779"/>
                  <a:pt x="1457930" y="2200098"/>
                </a:cubicBezTo>
                <a:close/>
                <a:moveTo>
                  <a:pt x="1457930" y="3896923"/>
                </a:moveTo>
                <a:lnTo>
                  <a:pt x="1458524" y="3885483"/>
                </a:lnTo>
                <a:lnTo>
                  <a:pt x="1459022" y="3885516"/>
                </a:lnTo>
                <a:lnTo>
                  <a:pt x="1459048" y="3885022"/>
                </a:lnTo>
                <a:lnTo>
                  <a:pt x="1476135" y="3886645"/>
                </a:lnTo>
                <a:cubicBezTo>
                  <a:pt x="1508521" y="3887172"/>
                  <a:pt x="1540413" y="3890153"/>
                  <a:pt x="1571597" y="3895710"/>
                </a:cubicBezTo>
                <a:cubicBezTo>
                  <a:pt x="1577173" y="3895291"/>
                  <a:pt x="1582501" y="3896239"/>
                  <a:pt x="1587809" y="3897249"/>
                </a:cubicBezTo>
                <a:lnTo>
                  <a:pt x="1587926" y="3898397"/>
                </a:lnTo>
                <a:cubicBezTo>
                  <a:pt x="1821986" y="3937139"/>
                  <a:pt x="2022942" y="4070062"/>
                  <a:pt x="2148179" y="4255797"/>
                </a:cubicBezTo>
                <a:lnTo>
                  <a:pt x="2176624" y="4305008"/>
                </a:lnTo>
                <a:lnTo>
                  <a:pt x="2025574" y="4305008"/>
                </a:lnTo>
                <a:lnTo>
                  <a:pt x="1973451" y="4241205"/>
                </a:lnTo>
                <a:cubicBezTo>
                  <a:pt x="1876755" y="4136681"/>
                  <a:pt x="1747549" y="4061285"/>
                  <a:pt x="1601297" y="4029853"/>
                </a:cubicBezTo>
                <a:cubicBezTo>
                  <a:pt x="1618544" y="4117553"/>
                  <a:pt x="1652724" y="4199373"/>
                  <a:pt x="1700478" y="4271827"/>
                </a:cubicBezTo>
                <a:lnTo>
                  <a:pt x="1727160" y="4305008"/>
                </a:lnTo>
                <a:lnTo>
                  <a:pt x="1573050" y="4305008"/>
                </a:lnTo>
                <a:lnTo>
                  <a:pt x="1542929" y="4254710"/>
                </a:lnTo>
                <a:cubicBezTo>
                  <a:pt x="1505726" y="4179889"/>
                  <a:pt x="1479994" y="4098618"/>
                  <a:pt x="1467811" y="4013114"/>
                </a:cubicBezTo>
                <a:cubicBezTo>
                  <a:pt x="1467644" y="4013061"/>
                  <a:pt x="1467475" y="4013056"/>
                  <a:pt x="1467306" y="4013051"/>
                </a:cubicBezTo>
                <a:lnTo>
                  <a:pt x="1466767" y="4006375"/>
                </a:lnTo>
                <a:cubicBezTo>
                  <a:pt x="1461709" y="3976125"/>
                  <a:pt x="1459258" y="3945234"/>
                  <a:pt x="1459300" y="3913899"/>
                </a:cubicBezTo>
                <a:cubicBezTo>
                  <a:pt x="1457988" y="3908271"/>
                  <a:pt x="1457930" y="3902604"/>
                  <a:pt x="1457930" y="3896923"/>
                </a:cubicBezTo>
                <a:close/>
                <a:moveTo>
                  <a:pt x="1457928" y="469318"/>
                </a:moveTo>
                <a:cubicBezTo>
                  <a:pt x="1457928" y="463681"/>
                  <a:pt x="1457986" y="458057"/>
                  <a:pt x="1459298" y="452471"/>
                </a:cubicBezTo>
                <a:cubicBezTo>
                  <a:pt x="1459256" y="421389"/>
                  <a:pt x="1461706" y="390746"/>
                  <a:pt x="1466762" y="360740"/>
                </a:cubicBezTo>
                <a:lnTo>
                  <a:pt x="1467303" y="354103"/>
                </a:lnTo>
                <a:cubicBezTo>
                  <a:pt x="1467471" y="354098"/>
                  <a:pt x="1467641" y="354093"/>
                  <a:pt x="1467808" y="354040"/>
                </a:cubicBezTo>
                <a:cubicBezTo>
                  <a:pt x="1480960" y="262463"/>
                  <a:pt x="1509901" y="175780"/>
                  <a:pt x="1552022" y="96778"/>
                </a:cubicBezTo>
                <a:lnTo>
                  <a:pt x="1614656" y="0"/>
                </a:lnTo>
                <a:lnTo>
                  <a:pt x="1783031" y="0"/>
                </a:lnTo>
                <a:lnTo>
                  <a:pt x="1714803" y="76659"/>
                </a:lnTo>
                <a:cubicBezTo>
                  <a:pt x="1659536" y="153496"/>
                  <a:pt x="1620221" y="241952"/>
                  <a:pt x="1601295" y="337433"/>
                </a:cubicBezTo>
                <a:cubicBezTo>
                  <a:pt x="1784335" y="298404"/>
                  <a:pt x="1940676" y="191052"/>
                  <a:pt x="2040269" y="44350"/>
                </a:cubicBezTo>
                <a:lnTo>
                  <a:pt x="2062497" y="0"/>
                </a:lnTo>
                <a:lnTo>
                  <a:pt x="2211135" y="0"/>
                </a:lnTo>
                <a:lnTo>
                  <a:pt x="2159296" y="95636"/>
                </a:lnTo>
                <a:cubicBezTo>
                  <a:pt x="2035522" y="289169"/>
                  <a:pt x="1829330" y="428211"/>
                  <a:pt x="1587923" y="467856"/>
                </a:cubicBezTo>
                <a:lnTo>
                  <a:pt x="1587807" y="468995"/>
                </a:lnTo>
                <a:cubicBezTo>
                  <a:pt x="1582497" y="469998"/>
                  <a:pt x="1577168" y="470939"/>
                  <a:pt x="1571591" y="470523"/>
                </a:cubicBezTo>
                <a:cubicBezTo>
                  <a:pt x="1540419" y="476033"/>
                  <a:pt x="1508538" y="478991"/>
                  <a:pt x="1476164" y="479514"/>
                </a:cubicBezTo>
                <a:lnTo>
                  <a:pt x="1459046" y="481127"/>
                </a:lnTo>
                <a:lnTo>
                  <a:pt x="1459020" y="480636"/>
                </a:lnTo>
                <a:lnTo>
                  <a:pt x="1458521" y="480669"/>
                </a:lnTo>
                <a:cubicBezTo>
                  <a:pt x="1457955" y="476896"/>
                  <a:pt x="1457928" y="473110"/>
                  <a:pt x="1457928" y="469318"/>
                </a:cubicBezTo>
                <a:close/>
                <a:moveTo>
                  <a:pt x="1457928" y="2166144"/>
                </a:moveTo>
                <a:cubicBezTo>
                  <a:pt x="1457928" y="2160506"/>
                  <a:pt x="1457986" y="2154882"/>
                  <a:pt x="1459298" y="2149296"/>
                </a:cubicBezTo>
                <a:cubicBezTo>
                  <a:pt x="1459256" y="2118214"/>
                  <a:pt x="1461706" y="2087572"/>
                  <a:pt x="1466762" y="2057565"/>
                </a:cubicBezTo>
                <a:lnTo>
                  <a:pt x="1467303" y="2050928"/>
                </a:lnTo>
                <a:cubicBezTo>
                  <a:pt x="1467471" y="2050923"/>
                  <a:pt x="1467641" y="2050918"/>
                  <a:pt x="1467808" y="2050865"/>
                </a:cubicBezTo>
                <a:cubicBezTo>
                  <a:pt x="1518085" y="1700770"/>
                  <a:pt x="1799124" y="1422199"/>
                  <a:pt x="2157974" y="1363267"/>
                </a:cubicBezTo>
                <a:lnTo>
                  <a:pt x="2158091" y="1362128"/>
                </a:lnTo>
                <a:cubicBezTo>
                  <a:pt x="2163400" y="1361126"/>
                  <a:pt x="2168728" y="1360185"/>
                  <a:pt x="2174304" y="1360601"/>
                </a:cubicBezTo>
                <a:cubicBezTo>
                  <a:pt x="2205487" y="1355088"/>
                  <a:pt x="2237380" y="1352130"/>
                  <a:pt x="2269765" y="1351607"/>
                </a:cubicBezTo>
                <a:lnTo>
                  <a:pt x="2286853" y="1349997"/>
                </a:lnTo>
                <a:lnTo>
                  <a:pt x="2286879" y="1350487"/>
                </a:lnTo>
                <a:lnTo>
                  <a:pt x="2287377" y="1350455"/>
                </a:lnTo>
                <a:lnTo>
                  <a:pt x="2287971" y="1361805"/>
                </a:lnTo>
                <a:cubicBezTo>
                  <a:pt x="2287971" y="1367441"/>
                  <a:pt x="2287912" y="1373063"/>
                  <a:pt x="2286600" y="1378647"/>
                </a:cubicBezTo>
                <a:cubicBezTo>
                  <a:pt x="2286642" y="1409736"/>
                  <a:pt x="2284192" y="1440385"/>
                  <a:pt x="2279133" y="1470397"/>
                </a:cubicBezTo>
                <a:lnTo>
                  <a:pt x="2278595" y="1477021"/>
                </a:lnTo>
                <a:cubicBezTo>
                  <a:pt x="2278425" y="1477026"/>
                  <a:pt x="2278257" y="1477030"/>
                  <a:pt x="2278089" y="1477083"/>
                </a:cubicBezTo>
                <a:cubicBezTo>
                  <a:pt x="2227814" y="1827177"/>
                  <a:pt x="1946775" y="2105749"/>
                  <a:pt x="1587923" y="2164681"/>
                </a:cubicBezTo>
                <a:lnTo>
                  <a:pt x="1587807" y="2165820"/>
                </a:lnTo>
                <a:cubicBezTo>
                  <a:pt x="1582497" y="2166823"/>
                  <a:pt x="1577168" y="2167764"/>
                  <a:pt x="1571591" y="2167348"/>
                </a:cubicBezTo>
                <a:cubicBezTo>
                  <a:pt x="1540419" y="2172858"/>
                  <a:pt x="1508538" y="2175816"/>
                  <a:pt x="1476164" y="2176339"/>
                </a:cubicBezTo>
                <a:lnTo>
                  <a:pt x="1459046" y="2177952"/>
                </a:lnTo>
                <a:lnTo>
                  <a:pt x="1459020" y="2177461"/>
                </a:lnTo>
                <a:lnTo>
                  <a:pt x="1458521" y="2177494"/>
                </a:lnTo>
                <a:cubicBezTo>
                  <a:pt x="1457955" y="2173722"/>
                  <a:pt x="1457928" y="2169936"/>
                  <a:pt x="1457928" y="2166144"/>
                </a:cubicBezTo>
                <a:close/>
                <a:moveTo>
                  <a:pt x="1457928" y="3862969"/>
                </a:moveTo>
                <a:cubicBezTo>
                  <a:pt x="1457928" y="3857331"/>
                  <a:pt x="1457986" y="3851707"/>
                  <a:pt x="1459298" y="3846121"/>
                </a:cubicBezTo>
                <a:cubicBezTo>
                  <a:pt x="1459256" y="3815039"/>
                  <a:pt x="1461706" y="3784397"/>
                  <a:pt x="1466762" y="3754390"/>
                </a:cubicBezTo>
                <a:lnTo>
                  <a:pt x="1467303" y="3747753"/>
                </a:lnTo>
                <a:cubicBezTo>
                  <a:pt x="1467471" y="3747748"/>
                  <a:pt x="1467641" y="3747743"/>
                  <a:pt x="1467808" y="3747690"/>
                </a:cubicBezTo>
                <a:cubicBezTo>
                  <a:pt x="1518085" y="3397595"/>
                  <a:pt x="1799124" y="3119024"/>
                  <a:pt x="2157974" y="3060092"/>
                </a:cubicBezTo>
                <a:lnTo>
                  <a:pt x="2158091" y="3058953"/>
                </a:lnTo>
                <a:cubicBezTo>
                  <a:pt x="2163400" y="3057951"/>
                  <a:pt x="2168728" y="3057010"/>
                  <a:pt x="2174304" y="3057426"/>
                </a:cubicBezTo>
                <a:cubicBezTo>
                  <a:pt x="2205487" y="3051913"/>
                  <a:pt x="2237380" y="3048955"/>
                  <a:pt x="2269765" y="3048432"/>
                </a:cubicBezTo>
                <a:lnTo>
                  <a:pt x="2286853" y="3046822"/>
                </a:lnTo>
                <a:lnTo>
                  <a:pt x="2286879" y="3047312"/>
                </a:lnTo>
                <a:lnTo>
                  <a:pt x="2287377" y="3047280"/>
                </a:lnTo>
                <a:lnTo>
                  <a:pt x="2287971" y="3058630"/>
                </a:lnTo>
                <a:cubicBezTo>
                  <a:pt x="2287971" y="3064266"/>
                  <a:pt x="2287912" y="3069889"/>
                  <a:pt x="2286600" y="3075472"/>
                </a:cubicBezTo>
                <a:cubicBezTo>
                  <a:pt x="2286642" y="3106561"/>
                  <a:pt x="2284192" y="3137210"/>
                  <a:pt x="2279133" y="3167222"/>
                </a:cubicBezTo>
                <a:lnTo>
                  <a:pt x="2278595" y="3173846"/>
                </a:lnTo>
                <a:cubicBezTo>
                  <a:pt x="2278425" y="3173851"/>
                  <a:pt x="2278257" y="3173856"/>
                  <a:pt x="2278089" y="3173908"/>
                </a:cubicBezTo>
                <a:cubicBezTo>
                  <a:pt x="2227814" y="3524002"/>
                  <a:pt x="1946775" y="3802574"/>
                  <a:pt x="1587923" y="3861506"/>
                </a:cubicBezTo>
                <a:lnTo>
                  <a:pt x="1587807" y="3862645"/>
                </a:lnTo>
                <a:cubicBezTo>
                  <a:pt x="1582497" y="3863648"/>
                  <a:pt x="1577168" y="3864589"/>
                  <a:pt x="1571591" y="3864173"/>
                </a:cubicBezTo>
                <a:cubicBezTo>
                  <a:pt x="1540419" y="3869683"/>
                  <a:pt x="1508538" y="3872641"/>
                  <a:pt x="1476164" y="3873164"/>
                </a:cubicBezTo>
                <a:lnTo>
                  <a:pt x="1459046" y="3874777"/>
                </a:lnTo>
                <a:lnTo>
                  <a:pt x="1459020" y="3874286"/>
                </a:lnTo>
                <a:lnTo>
                  <a:pt x="1458521" y="3874319"/>
                </a:lnTo>
                <a:cubicBezTo>
                  <a:pt x="1457955" y="3870547"/>
                  <a:pt x="1457928" y="3866761"/>
                  <a:pt x="1457928" y="3862969"/>
                </a:cubicBezTo>
                <a:close/>
                <a:moveTo>
                  <a:pt x="750739" y="1181049"/>
                </a:moveTo>
                <a:cubicBezTo>
                  <a:pt x="1025929" y="1121906"/>
                  <a:pt x="1240772" y="907109"/>
                  <a:pt x="1294048" y="636203"/>
                </a:cubicBezTo>
                <a:cubicBezTo>
                  <a:pt x="1018858" y="695346"/>
                  <a:pt x="804014" y="910143"/>
                  <a:pt x="750739" y="1181049"/>
                </a:cubicBezTo>
                <a:close/>
                <a:moveTo>
                  <a:pt x="750739" y="1493690"/>
                </a:moveTo>
                <a:cubicBezTo>
                  <a:pt x="804015" y="1762469"/>
                  <a:pt x="1018858" y="1975579"/>
                  <a:pt x="1294048" y="2034258"/>
                </a:cubicBezTo>
                <a:cubicBezTo>
                  <a:pt x="1240773" y="1765479"/>
                  <a:pt x="1025929" y="1552369"/>
                  <a:pt x="750739" y="1493690"/>
                </a:cubicBezTo>
                <a:close/>
                <a:moveTo>
                  <a:pt x="750739" y="2877874"/>
                </a:moveTo>
                <a:cubicBezTo>
                  <a:pt x="1025929" y="2818731"/>
                  <a:pt x="1240772" y="2603934"/>
                  <a:pt x="1294048" y="2333028"/>
                </a:cubicBezTo>
                <a:cubicBezTo>
                  <a:pt x="1018858" y="2392171"/>
                  <a:pt x="804014" y="2606968"/>
                  <a:pt x="750739" y="2877874"/>
                </a:cubicBezTo>
                <a:close/>
                <a:moveTo>
                  <a:pt x="750739" y="3190516"/>
                </a:moveTo>
                <a:cubicBezTo>
                  <a:pt x="804015" y="3459294"/>
                  <a:pt x="1018858" y="3672404"/>
                  <a:pt x="1294048" y="3731083"/>
                </a:cubicBezTo>
                <a:cubicBezTo>
                  <a:pt x="1240773" y="3462304"/>
                  <a:pt x="1025929" y="3249194"/>
                  <a:pt x="750739" y="3190516"/>
                </a:cubicBezTo>
                <a:close/>
                <a:moveTo>
                  <a:pt x="718720" y="4305008"/>
                </a:moveTo>
                <a:lnTo>
                  <a:pt x="747165" y="4255797"/>
                </a:lnTo>
                <a:cubicBezTo>
                  <a:pt x="872402" y="4070062"/>
                  <a:pt x="1073359" y="3937139"/>
                  <a:pt x="1307418" y="3898397"/>
                </a:cubicBezTo>
                <a:lnTo>
                  <a:pt x="1307535" y="3897249"/>
                </a:lnTo>
                <a:cubicBezTo>
                  <a:pt x="1312844" y="3896239"/>
                  <a:pt x="1318172" y="3895291"/>
                  <a:pt x="1323748" y="3895710"/>
                </a:cubicBezTo>
                <a:cubicBezTo>
                  <a:pt x="1354931" y="3890153"/>
                  <a:pt x="1386824" y="3887172"/>
                  <a:pt x="1419209" y="3886645"/>
                </a:cubicBezTo>
                <a:lnTo>
                  <a:pt x="1436297" y="3885022"/>
                </a:lnTo>
                <a:lnTo>
                  <a:pt x="1436323" y="3885516"/>
                </a:lnTo>
                <a:lnTo>
                  <a:pt x="1436821" y="3885483"/>
                </a:lnTo>
                <a:lnTo>
                  <a:pt x="1437415" y="3896923"/>
                </a:lnTo>
                <a:cubicBezTo>
                  <a:pt x="1437415" y="3902604"/>
                  <a:pt x="1437356" y="3908271"/>
                  <a:pt x="1436044" y="3913899"/>
                </a:cubicBezTo>
                <a:cubicBezTo>
                  <a:pt x="1436086" y="3945234"/>
                  <a:pt x="1433636" y="3976125"/>
                  <a:pt x="1428577" y="4006375"/>
                </a:cubicBezTo>
                <a:lnTo>
                  <a:pt x="1428039" y="4013051"/>
                </a:lnTo>
                <a:cubicBezTo>
                  <a:pt x="1427869" y="4013056"/>
                  <a:pt x="1427701" y="4013061"/>
                  <a:pt x="1427533" y="4013114"/>
                </a:cubicBezTo>
                <a:cubicBezTo>
                  <a:pt x="1415351" y="4098618"/>
                  <a:pt x="1389619" y="4179889"/>
                  <a:pt x="1352416" y="4254710"/>
                </a:cubicBezTo>
                <a:lnTo>
                  <a:pt x="1322295" y="4305008"/>
                </a:lnTo>
                <a:lnTo>
                  <a:pt x="1168185" y="4305008"/>
                </a:lnTo>
                <a:lnTo>
                  <a:pt x="1194867" y="4271827"/>
                </a:lnTo>
                <a:cubicBezTo>
                  <a:pt x="1242622" y="4199373"/>
                  <a:pt x="1276801" y="4117553"/>
                  <a:pt x="1294048" y="4029853"/>
                </a:cubicBezTo>
                <a:cubicBezTo>
                  <a:pt x="1147796" y="4061285"/>
                  <a:pt x="1018589" y="4136681"/>
                  <a:pt x="921894" y="4241205"/>
                </a:cubicBezTo>
                <a:lnTo>
                  <a:pt x="869771" y="4305008"/>
                </a:lnTo>
                <a:close/>
                <a:moveTo>
                  <a:pt x="684209" y="0"/>
                </a:moveTo>
                <a:lnTo>
                  <a:pt x="832847" y="0"/>
                </a:lnTo>
                <a:lnTo>
                  <a:pt x="855075" y="44350"/>
                </a:lnTo>
                <a:cubicBezTo>
                  <a:pt x="954668" y="191053"/>
                  <a:pt x="1111009" y="298404"/>
                  <a:pt x="1294048" y="337433"/>
                </a:cubicBezTo>
                <a:cubicBezTo>
                  <a:pt x="1275123" y="241952"/>
                  <a:pt x="1235808" y="153496"/>
                  <a:pt x="1180541" y="76659"/>
                </a:cubicBezTo>
                <a:lnTo>
                  <a:pt x="1112313" y="0"/>
                </a:lnTo>
                <a:lnTo>
                  <a:pt x="1280688" y="0"/>
                </a:lnTo>
                <a:lnTo>
                  <a:pt x="1343322" y="96778"/>
                </a:lnTo>
                <a:cubicBezTo>
                  <a:pt x="1385443" y="175780"/>
                  <a:pt x="1414383" y="262463"/>
                  <a:pt x="1427534" y="354040"/>
                </a:cubicBezTo>
                <a:cubicBezTo>
                  <a:pt x="1427702" y="354093"/>
                  <a:pt x="1427871" y="354098"/>
                  <a:pt x="1428040" y="354102"/>
                </a:cubicBezTo>
                <a:lnTo>
                  <a:pt x="1428580" y="360740"/>
                </a:lnTo>
                <a:cubicBezTo>
                  <a:pt x="1433637" y="390746"/>
                  <a:pt x="1436086" y="421389"/>
                  <a:pt x="1436044" y="452471"/>
                </a:cubicBezTo>
                <a:cubicBezTo>
                  <a:pt x="1437356" y="458057"/>
                  <a:pt x="1437415" y="463681"/>
                  <a:pt x="1437415" y="469318"/>
                </a:cubicBezTo>
                <a:cubicBezTo>
                  <a:pt x="1437415" y="473111"/>
                  <a:pt x="1437388" y="476896"/>
                  <a:pt x="1436822" y="480669"/>
                </a:cubicBezTo>
                <a:lnTo>
                  <a:pt x="1436323" y="480636"/>
                </a:lnTo>
                <a:lnTo>
                  <a:pt x="1436297" y="481127"/>
                </a:lnTo>
                <a:lnTo>
                  <a:pt x="1419178" y="479514"/>
                </a:lnTo>
                <a:cubicBezTo>
                  <a:pt x="1386804" y="478991"/>
                  <a:pt x="1354924" y="476033"/>
                  <a:pt x="1323752" y="470523"/>
                </a:cubicBezTo>
                <a:cubicBezTo>
                  <a:pt x="1318175" y="470939"/>
                  <a:pt x="1312846" y="469998"/>
                  <a:pt x="1307535" y="468995"/>
                </a:cubicBezTo>
                <a:lnTo>
                  <a:pt x="1307419" y="467856"/>
                </a:lnTo>
                <a:cubicBezTo>
                  <a:pt x="1066014" y="428211"/>
                  <a:pt x="859822" y="289169"/>
                  <a:pt x="736048" y="95636"/>
                </a:cubicBezTo>
                <a:close/>
                <a:moveTo>
                  <a:pt x="607372" y="1313979"/>
                </a:moveTo>
                <a:cubicBezTo>
                  <a:pt x="607372" y="1308297"/>
                  <a:pt x="607430" y="1302628"/>
                  <a:pt x="608742" y="1296998"/>
                </a:cubicBezTo>
                <a:cubicBezTo>
                  <a:pt x="608700" y="1265670"/>
                  <a:pt x="611150" y="1234785"/>
                  <a:pt x="616206" y="1204541"/>
                </a:cubicBezTo>
                <a:lnTo>
                  <a:pt x="616747" y="1197851"/>
                </a:lnTo>
                <a:cubicBezTo>
                  <a:pt x="616915" y="1197846"/>
                  <a:pt x="617085" y="1197841"/>
                  <a:pt x="617252" y="1197788"/>
                </a:cubicBezTo>
                <a:cubicBezTo>
                  <a:pt x="667529" y="844922"/>
                  <a:pt x="948568" y="564145"/>
                  <a:pt x="1307418" y="504747"/>
                </a:cubicBezTo>
                <a:lnTo>
                  <a:pt x="1307535" y="503599"/>
                </a:lnTo>
                <a:cubicBezTo>
                  <a:pt x="1312844" y="502589"/>
                  <a:pt x="1318172" y="501641"/>
                  <a:pt x="1323748" y="502060"/>
                </a:cubicBezTo>
                <a:cubicBezTo>
                  <a:pt x="1354931" y="496503"/>
                  <a:pt x="1386824" y="493522"/>
                  <a:pt x="1419209" y="492995"/>
                </a:cubicBezTo>
                <a:lnTo>
                  <a:pt x="1436297" y="491372"/>
                </a:lnTo>
                <a:lnTo>
                  <a:pt x="1436323" y="491866"/>
                </a:lnTo>
                <a:lnTo>
                  <a:pt x="1436821" y="491833"/>
                </a:lnTo>
                <a:lnTo>
                  <a:pt x="1437415" y="503273"/>
                </a:lnTo>
                <a:cubicBezTo>
                  <a:pt x="1437415" y="508954"/>
                  <a:pt x="1437356" y="514621"/>
                  <a:pt x="1436044" y="520249"/>
                </a:cubicBezTo>
                <a:cubicBezTo>
                  <a:pt x="1436086" y="551584"/>
                  <a:pt x="1433636" y="582475"/>
                  <a:pt x="1428577" y="612725"/>
                </a:cubicBezTo>
                <a:lnTo>
                  <a:pt x="1428039" y="619401"/>
                </a:lnTo>
                <a:cubicBezTo>
                  <a:pt x="1427869" y="619406"/>
                  <a:pt x="1427701" y="619411"/>
                  <a:pt x="1427533" y="619464"/>
                </a:cubicBezTo>
                <a:cubicBezTo>
                  <a:pt x="1377258" y="972329"/>
                  <a:pt x="1096219" y="1253106"/>
                  <a:pt x="737367" y="1312505"/>
                </a:cubicBezTo>
                <a:lnTo>
                  <a:pt x="737251" y="1313653"/>
                </a:lnTo>
                <a:cubicBezTo>
                  <a:pt x="731941" y="1314664"/>
                  <a:pt x="726612" y="1315612"/>
                  <a:pt x="721035" y="1315193"/>
                </a:cubicBezTo>
                <a:cubicBezTo>
                  <a:pt x="689863" y="1320747"/>
                  <a:pt x="657982" y="1323728"/>
                  <a:pt x="625608" y="1324255"/>
                </a:cubicBezTo>
                <a:lnTo>
                  <a:pt x="608490" y="1325881"/>
                </a:lnTo>
                <a:lnTo>
                  <a:pt x="608464" y="1325386"/>
                </a:lnTo>
                <a:lnTo>
                  <a:pt x="607965" y="1325419"/>
                </a:lnTo>
                <a:cubicBezTo>
                  <a:pt x="607399" y="1321617"/>
                  <a:pt x="607372" y="1317801"/>
                  <a:pt x="607372" y="1313979"/>
                </a:cubicBezTo>
                <a:close/>
                <a:moveTo>
                  <a:pt x="607372" y="1361805"/>
                </a:moveTo>
                <a:lnTo>
                  <a:pt x="607966" y="1350455"/>
                </a:lnTo>
                <a:lnTo>
                  <a:pt x="608464" y="1350487"/>
                </a:lnTo>
                <a:lnTo>
                  <a:pt x="608490" y="1349997"/>
                </a:lnTo>
                <a:lnTo>
                  <a:pt x="625577" y="1351607"/>
                </a:lnTo>
                <a:cubicBezTo>
                  <a:pt x="657963" y="1352130"/>
                  <a:pt x="689855" y="1355088"/>
                  <a:pt x="721039" y="1360601"/>
                </a:cubicBezTo>
                <a:cubicBezTo>
                  <a:pt x="726615" y="1360185"/>
                  <a:pt x="731943" y="1361126"/>
                  <a:pt x="737251" y="1362128"/>
                </a:cubicBezTo>
                <a:lnTo>
                  <a:pt x="737368" y="1363267"/>
                </a:lnTo>
                <a:cubicBezTo>
                  <a:pt x="1096219" y="1422199"/>
                  <a:pt x="1377258" y="1700770"/>
                  <a:pt x="1427534" y="2050865"/>
                </a:cubicBezTo>
                <a:cubicBezTo>
                  <a:pt x="1427702" y="2050918"/>
                  <a:pt x="1427871" y="2050923"/>
                  <a:pt x="1428040" y="2050928"/>
                </a:cubicBezTo>
                <a:lnTo>
                  <a:pt x="1428580" y="2057565"/>
                </a:lnTo>
                <a:cubicBezTo>
                  <a:pt x="1433637" y="2087572"/>
                  <a:pt x="1436086" y="2118214"/>
                  <a:pt x="1436044" y="2149296"/>
                </a:cubicBezTo>
                <a:cubicBezTo>
                  <a:pt x="1437356" y="2154882"/>
                  <a:pt x="1437415" y="2160506"/>
                  <a:pt x="1437415" y="2166144"/>
                </a:cubicBezTo>
                <a:cubicBezTo>
                  <a:pt x="1437415" y="2169936"/>
                  <a:pt x="1437388" y="2173722"/>
                  <a:pt x="1436822" y="2177494"/>
                </a:cubicBezTo>
                <a:lnTo>
                  <a:pt x="1436323" y="2177461"/>
                </a:lnTo>
                <a:lnTo>
                  <a:pt x="1436297" y="2177952"/>
                </a:lnTo>
                <a:lnTo>
                  <a:pt x="1419178" y="2176339"/>
                </a:lnTo>
                <a:cubicBezTo>
                  <a:pt x="1386804" y="2175816"/>
                  <a:pt x="1354924" y="2172858"/>
                  <a:pt x="1323752" y="2167348"/>
                </a:cubicBezTo>
                <a:cubicBezTo>
                  <a:pt x="1318175" y="2167764"/>
                  <a:pt x="1312846" y="2166823"/>
                  <a:pt x="1307535" y="2165820"/>
                </a:cubicBezTo>
                <a:lnTo>
                  <a:pt x="1307419" y="2164681"/>
                </a:lnTo>
                <a:cubicBezTo>
                  <a:pt x="948568" y="2105749"/>
                  <a:pt x="667529" y="1827177"/>
                  <a:pt x="617253" y="1477083"/>
                </a:cubicBezTo>
                <a:cubicBezTo>
                  <a:pt x="617086" y="1477030"/>
                  <a:pt x="616917" y="1477026"/>
                  <a:pt x="616748" y="1477021"/>
                </a:cubicBezTo>
                <a:lnTo>
                  <a:pt x="616209" y="1470397"/>
                </a:lnTo>
                <a:cubicBezTo>
                  <a:pt x="611151" y="1440385"/>
                  <a:pt x="608700" y="1409736"/>
                  <a:pt x="608742" y="1378647"/>
                </a:cubicBezTo>
                <a:cubicBezTo>
                  <a:pt x="607430" y="1373063"/>
                  <a:pt x="607372" y="1367441"/>
                  <a:pt x="607372" y="1361805"/>
                </a:cubicBezTo>
                <a:close/>
                <a:moveTo>
                  <a:pt x="607372" y="3010804"/>
                </a:moveTo>
                <a:cubicBezTo>
                  <a:pt x="607372" y="3005122"/>
                  <a:pt x="607430" y="2999453"/>
                  <a:pt x="608742" y="2993823"/>
                </a:cubicBezTo>
                <a:cubicBezTo>
                  <a:pt x="608700" y="2962495"/>
                  <a:pt x="611150" y="2931610"/>
                  <a:pt x="616206" y="2901366"/>
                </a:cubicBezTo>
                <a:lnTo>
                  <a:pt x="616747" y="2894676"/>
                </a:lnTo>
                <a:cubicBezTo>
                  <a:pt x="616915" y="2894671"/>
                  <a:pt x="617085" y="2894666"/>
                  <a:pt x="617252" y="2894613"/>
                </a:cubicBezTo>
                <a:cubicBezTo>
                  <a:pt x="667529" y="2541747"/>
                  <a:pt x="948568" y="2260970"/>
                  <a:pt x="1307418" y="2201572"/>
                </a:cubicBezTo>
                <a:lnTo>
                  <a:pt x="1307535" y="2200424"/>
                </a:lnTo>
                <a:cubicBezTo>
                  <a:pt x="1312844" y="2199414"/>
                  <a:pt x="1318172" y="2198466"/>
                  <a:pt x="1323748" y="2198885"/>
                </a:cubicBezTo>
                <a:cubicBezTo>
                  <a:pt x="1354931" y="2193328"/>
                  <a:pt x="1386824" y="2190347"/>
                  <a:pt x="1419209" y="2189820"/>
                </a:cubicBezTo>
                <a:lnTo>
                  <a:pt x="1436297" y="2188197"/>
                </a:lnTo>
                <a:lnTo>
                  <a:pt x="1436323" y="2188691"/>
                </a:lnTo>
                <a:lnTo>
                  <a:pt x="1436821" y="2188658"/>
                </a:lnTo>
                <a:lnTo>
                  <a:pt x="1437415" y="2200098"/>
                </a:lnTo>
                <a:cubicBezTo>
                  <a:pt x="1437415" y="2205779"/>
                  <a:pt x="1437356" y="2211446"/>
                  <a:pt x="1436044" y="2217074"/>
                </a:cubicBezTo>
                <a:cubicBezTo>
                  <a:pt x="1436086" y="2248409"/>
                  <a:pt x="1433636" y="2279300"/>
                  <a:pt x="1428577" y="2309550"/>
                </a:cubicBezTo>
                <a:lnTo>
                  <a:pt x="1428039" y="2316226"/>
                </a:lnTo>
                <a:cubicBezTo>
                  <a:pt x="1427869" y="2316231"/>
                  <a:pt x="1427701" y="2316236"/>
                  <a:pt x="1427533" y="2316289"/>
                </a:cubicBezTo>
                <a:cubicBezTo>
                  <a:pt x="1377258" y="2669154"/>
                  <a:pt x="1096219" y="2949931"/>
                  <a:pt x="737367" y="3009330"/>
                </a:cubicBezTo>
                <a:lnTo>
                  <a:pt x="737251" y="3010478"/>
                </a:lnTo>
                <a:cubicBezTo>
                  <a:pt x="731941" y="3011489"/>
                  <a:pt x="726612" y="3012437"/>
                  <a:pt x="721035" y="3012018"/>
                </a:cubicBezTo>
                <a:cubicBezTo>
                  <a:pt x="689863" y="3017572"/>
                  <a:pt x="657982" y="3020553"/>
                  <a:pt x="625608" y="3021080"/>
                </a:cubicBezTo>
                <a:lnTo>
                  <a:pt x="608490" y="3022706"/>
                </a:lnTo>
                <a:lnTo>
                  <a:pt x="608464" y="3022211"/>
                </a:lnTo>
                <a:lnTo>
                  <a:pt x="607965" y="3022244"/>
                </a:lnTo>
                <a:cubicBezTo>
                  <a:pt x="607399" y="3018442"/>
                  <a:pt x="607372" y="3014626"/>
                  <a:pt x="607372" y="3010804"/>
                </a:cubicBezTo>
                <a:close/>
                <a:moveTo>
                  <a:pt x="607372" y="3058630"/>
                </a:moveTo>
                <a:lnTo>
                  <a:pt x="607966" y="3047280"/>
                </a:lnTo>
                <a:lnTo>
                  <a:pt x="608464" y="3047312"/>
                </a:lnTo>
                <a:lnTo>
                  <a:pt x="608490" y="3046822"/>
                </a:lnTo>
                <a:lnTo>
                  <a:pt x="625577" y="3048432"/>
                </a:lnTo>
                <a:cubicBezTo>
                  <a:pt x="657963" y="3048955"/>
                  <a:pt x="689855" y="3051913"/>
                  <a:pt x="721039" y="3057426"/>
                </a:cubicBezTo>
                <a:cubicBezTo>
                  <a:pt x="726615" y="3057010"/>
                  <a:pt x="731943" y="3057951"/>
                  <a:pt x="737251" y="3058953"/>
                </a:cubicBezTo>
                <a:lnTo>
                  <a:pt x="737368" y="3060092"/>
                </a:lnTo>
                <a:cubicBezTo>
                  <a:pt x="1096219" y="3119024"/>
                  <a:pt x="1377258" y="3397595"/>
                  <a:pt x="1427534" y="3747690"/>
                </a:cubicBezTo>
                <a:cubicBezTo>
                  <a:pt x="1427702" y="3747743"/>
                  <a:pt x="1427871" y="3747748"/>
                  <a:pt x="1428040" y="3747753"/>
                </a:cubicBezTo>
                <a:lnTo>
                  <a:pt x="1428580" y="3754390"/>
                </a:lnTo>
                <a:cubicBezTo>
                  <a:pt x="1433637" y="3784397"/>
                  <a:pt x="1436086" y="3815039"/>
                  <a:pt x="1436044" y="3846121"/>
                </a:cubicBezTo>
                <a:cubicBezTo>
                  <a:pt x="1437356" y="3851707"/>
                  <a:pt x="1437415" y="3857331"/>
                  <a:pt x="1437415" y="3862969"/>
                </a:cubicBezTo>
                <a:cubicBezTo>
                  <a:pt x="1437415" y="3866761"/>
                  <a:pt x="1437388" y="3870547"/>
                  <a:pt x="1436822" y="3874319"/>
                </a:cubicBezTo>
                <a:lnTo>
                  <a:pt x="1436323" y="3874286"/>
                </a:lnTo>
                <a:lnTo>
                  <a:pt x="1436297" y="3874777"/>
                </a:lnTo>
                <a:lnTo>
                  <a:pt x="1419178" y="3873164"/>
                </a:lnTo>
                <a:cubicBezTo>
                  <a:pt x="1386804" y="3872641"/>
                  <a:pt x="1354924" y="3869683"/>
                  <a:pt x="1323752" y="3864173"/>
                </a:cubicBezTo>
                <a:cubicBezTo>
                  <a:pt x="1318175" y="3864589"/>
                  <a:pt x="1312846" y="3863648"/>
                  <a:pt x="1307535" y="3862645"/>
                </a:cubicBezTo>
                <a:lnTo>
                  <a:pt x="1307419" y="3861506"/>
                </a:lnTo>
                <a:cubicBezTo>
                  <a:pt x="948568" y="3802574"/>
                  <a:pt x="667529" y="3524002"/>
                  <a:pt x="617253" y="3173908"/>
                </a:cubicBezTo>
                <a:cubicBezTo>
                  <a:pt x="617086" y="3173856"/>
                  <a:pt x="616917" y="3173851"/>
                  <a:pt x="616748" y="3173846"/>
                </a:cubicBezTo>
                <a:lnTo>
                  <a:pt x="616209" y="3167222"/>
                </a:lnTo>
                <a:cubicBezTo>
                  <a:pt x="611151" y="3137210"/>
                  <a:pt x="608700" y="3106561"/>
                  <a:pt x="608742" y="3075472"/>
                </a:cubicBezTo>
                <a:cubicBezTo>
                  <a:pt x="607430" y="3069889"/>
                  <a:pt x="607372" y="3064266"/>
                  <a:pt x="607372" y="3058630"/>
                </a:cubicBezTo>
                <a:close/>
                <a:moveTo>
                  <a:pt x="0" y="116373"/>
                </a:moveTo>
                <a:lnTo>
                  <a:pt x="0" y="0"/>
                </a:lnTo>
                <a:lnTo>
                  <a:pt x="90880" y="0"/>
                </a:lnTo>
                <a:lnTo>
                  <a:pt x="22652" y="76659"/>
                </a:lnTo>
                <a:close/>
                <a:moveTo>
                  <a:pt x="0" y="443121"/>
                </a:moveTo>
                <a:lnTo>
                  <a:pt x="0" y="311637"/>
                </a:lnTo>
                <a:lnTo>
                  <a:pt x="82171" y="276703"/>
                </a:lnTo>
                <a:cubicBezTo>
                  <a:pt x="190106" y="222464"/>
                  <a:pt x="281723" y="142152"/>
                  <a:pt x="348118" y="44350"/>
                </a:cubicBezTo>
                <a:lnTo>
                  <a:pt x="370347" y="0"/>
                </a:lnTo>
                <a:lnTo>
                  <a:pt x="518984" y="0"/>
                </a:lnTo>
                <a:lnTo>
                  <a:pt x="467145" y="95636"/>
                </a:lnTo>
                <a:cubicBezTo>
                  <a:pt x="364000" y="256913"/>
                  <a:pt x="203621" y="380350"/>
                  <a:pt x="13323" y="439959"/>
                </a:cubicBezTo>
                <a:close/>
                <a:moveTo>
                  <a:pt x="0" y="1070142"/>
                </a:moveTo>
                <a:lnTo>
                  <a:pt x="0" y="862064"/>
                </a:lnTo>
                <a:lnTo>
                  <a:pt x="31905" y="912052"/>
                </a:lnTo>
                <a:cubicBezTo>
                  <a:pt x="132041" y="1046318"/>
                  <a:pt x="280461" y="1144085"/>
                  <a:pt x="452455" y="1181049"/>
                </a:cubicBezTo>
                <a:cubicBezTo>
                  <a:pt x="405840" y="944006"/>
                  <a:pt x="235523" y="749922"/>
                  <a:pt x="9316" y="665484"/>
                </a:cubicBezTo>
                <a:lnTo>
                  <a:pt x="0" y="662760"/>
                </a:lnTo>
                <a:lnTo>
                  <a:pt x="0" y="530567"/>
                </a:lnTo>
                <a:lnTo>
                  <a:pt x="26399" y="537107"/>
                </a:lnTo>
                <a:cubicBezTo>
                  <a:pt x="321280" y="635466"/>
                  <a:pt x="541950" y="889030"/>
                  <a:pt x="585941" y="1197788"/>
                </a:cubicBezTo>
                <a:cubicBezTo>
                  <a:pt x="586109" y="1197841"/>
                  <a:pt x="586278" y="1197846"/>
                  <a:pt x="586447" y="1197851"/>
                </a:cubicBezTo>
                <a:lnTo>
                  <a:pt x="586987" y="1204541"/>
                </a:lnTo>
                <a:cubicBezTo>
                  <a:pt x="592044" y="1234785"/>
                  <a:pt x="594493" y="1265670"/>
                  <a:pt x="594451" y="1296998"/>
                </a:cubicBezTo>
                <a:cubicBezTo>
                  <a:pt x="595763" y="1302628"/>
                  <a:pt x="595822" y="1308297"/>
                  <a:pt x="595822" y="1313979"/>
                </a:cubicBezTo>
                <a:cubicBezTo>
                  <a:pt x="595822" y="1317801"/>
                  <a:pt x="595795" y="1321617"/>
                  <a:pt x="595229" y="1325419"/>
                </a:cubicBezTo>
                <a:lnTo>
                  <a:pt x="594730" y="1325386"/>
                </a:lnTo>
                <a:lnTo>
                  <a:pt x="594704" y="1325881"/>
                </a:lnTo>
                <a:lnTo>
                  <a:pt x="577585" y="1324255"/>
                </a:lnTo>
                <a:cubicBezTo>
                  <a:pt x="545211" y="1323728"/>
                  <a:pt x="513331" y="1320747"/>
                  <a:pt x="482159" y="1315193"/>
                </a:cubicBezTo>
                <a:cubicBezTo>
                  <a:pt x="476582" y="1315612"/>
                  <a:pt x="471253" y="1314664"/>
                  <a:pt x="465942" y="1313653"/>
                </a:cubicBezTo>
                <a:lnTo>
                  <a:pt x="465826" y="1312505"/>
                </a:lnTo>
                <a:cubicBezTo>
                  <a:pt x="286401" y="1282806"/>
                  <a:pt x="126428" y="1197762"/>
                  <a:pt x="5028" y="1076034"/>
                </a:cubicBezTo>
                <a:close/>
                <a:moveTo>
                  <a:pt x="0" y="2139063"/>
                </a:moveTo>
                <a:lnTo>
                  <a:pt x="0" y="2007909"/>
                </a:lnTo>
                <a:lnTo>
                  <a:pt x="9314" y="2005207"/>
                </a:lnTo>
                <a:cubicBezTo>
                  <a:pt x="235521" y="1921432"/>
                  <a:pt x="405837" y="1728872"/>
                  <a:pt x="452453" y="1493690"/>
                </a:cubicBezTo>
                <a:cubicBezTo>
                  <a:pt x="280459" y="1530364"/>
                  <a:pt x="132038" y="1627363"/>
                  <a:pt x="31903" y="1760575"/>
                </a:cubicBezTo>
                <a:lnTo>
                  <a:pt x="0" y="1810167"/>
                </a:lnTo>
                <a:lnTo>
                  <a:pt x="0" y="1603724"/>
                </a:lnTo>
                <a:lnTo>
                  <a:pt x="5025" y="1597880"/>
                </a:lnTo>
                <a:cubicBezTo>
                  <a:pt x="126426" y="1477109"/>
                  <a:pt x="286398" y="1392733"/>
                  <a:pt x="465823" y="1363267"/>
                </a:cubicBezTo>
                <a:lnTo>
                  <a:pt x="465940" y="1362128"/>
                </a:lnTo>
                <a:cubicBezTo>
                  <a:pt x="471249" y="1361126"/>
                  <a:pt x="476577" y="1360185"/>
                  <a:pt x="482153" y="1360601"/>
                </a:cubicBezTo>
                <a:cubicBezTo>
                  <a:pt x="513336" y="1355088"/>
                  <a:pt x="545229" y="1352130"/>
                  <a:pt x="577614" y="1351607"/>
                </a:cubicBezTo>
                <a:lnTo>
                  <a:pt x="594702" y="1349997"/>
                </a:lnTo>
                <a:lnTo>
                  <a:pt x="594728" y="1350487"/>
                </a:lnTo>
                <a:lnTo>
                  <a:pt x="595226" y="1350455"/>
                </a:lnTo>
                <a:lnTo>
                  <a:pt x="595820" y="1361805"/>
                </a:lnTo>
                <a:cubicBezTo>
                  <a:pt x="595820" y="1367441"/>
                  <a:pt x="595761" y="1373063"/>
                  <a:pt x="594449" y="1378647"/>
                </a:cubicBezTo>
                <a:cubicBezTo>
                  <a:pt x="594491" y="1409736"/>
                  <a:pt x="592041" y="1440385"/>
                  <a:pt x="586982" y="1470397"/>
                </a:cubicBezTo>
                <a:lnTo>
                  <a:pt x="586444" y="1477021"/>
                </a:lnTo>
                <a:cubicBezTo>
                  <a:pt x="586274" y="1477026"/>
                  <a:pt x="586106" y="1477030"/>
                  <a:pt x="585938" y="1477083"/>
                </a:cubicBezTo>
                <a:cubicBezTo>
                  <a:pt x="541948" y="1783415"/>
                  <a:pt x="321278" y="2034989"/>
                  <a:pt x="26396" y="2132575"/>
                </a:cubicBezTo>
                <a:close/>
                <a:moveTo>
                  <a:pt x="0" y="2766967"/>
                </a:moveTo>
                <a:lnTo>
                  <a:pt x="0" y="2558889"/>
                </a:lnTo>
                <a:lnTo>
                  <a:pt x="31905" y="2608877"/>
                </a:lnTo>
                <a:cubicBezTo>
                  <a:pt x="132041" y="2743143"/>
                  <a:pt x="280461" y="2840910"/>
                  <a:pt x="452455" y="2877874"/>
                </a:cubicBezTo>
                <a:cubicBezTo>
                  <a:pt x="405840" y="2640831"/>
                  <a:pt x="235523" y="2446747"/>
                  <a:pt x="9316" y="2362309"/>
                </a:cubicBezTo>
                <a:lnTo>
                  <a:pt x="0" y="2359585"/>
                </a:lnTo>
                <a:lnTo>
                  <a:pt x="0" y="2227392"/>
                </a:lnTo>
                <a:lnTo>
                  <a:pt x="26399" y="2233932"/>
                </a:lnTo>
                <a:cubicBezTo>
                  <a:pt x="321280" y="2332291"/>
                  <a:pt x="541950" y="2585855"/>
                  <a:pt x="585941" y="2894613"/>
                </a:cubicBezTo>
                <a:cubicBezTo>
                  <a:pt x="586109" y="2894666"/>
                  <a:pt x="586278" y="2894671"/>
                  <a:pt x="586447" y="2894676"/>
                </a:cubicBezTo>
                <a:lnTo>
                  <a:pt x="586987" y="2901366"/>
                </a:lnTo>
                <a:cubicBezTo>
                  <a:pt x="592044" y="2931610"/>
                  <a:pt x="594493" y="2962495"/>
                  <a:pt x="594451" y="2993823"/>
                </a:cubicBezTo>
                <a:cubicBezTo>
                  <a:pt x="595763" y="2999453"/>
                  <a:pt x="595822" y="3005122"/>
                  <a:pt x="595822" y="3010804"/>
                </a:cubicBezTo>
                <a:cubicBezTo>
                  <a:pt x="595822" y="3014626"/>
                  <a:pt x="595795" y="3018442"/>
                  <a:pt x="595229" y="3022244"/>
                </a:cubicBezTo>
                <a:lnTo>
                  <a:pt x="594730" y="3022211"/>
                </a:lnTo>
                <a:lnTo>
                  <a:pt x="594704" y="3022706"/>
                </a:lnTo>
                <a:lnTo>
                  <a:pt x="577585" y="3021080"/>
                </a:lnTo>
                <a:cubicBezTo>
                  <a:pt x="545211" y="3020553"/>
                  <a:pt x="513331" y="3017572"/>
                  <a:pt x="482159" y="3012018"/>
                </a:cubicBezTo>
                <a:cubicBezTo>
                  <a:pt x="476582" y="3012437"/>
                  <a:pt x="471253" y="3011489"/>
                  <a:pt x="465942" y="3010478"/>
                </a:cubicBezTo>
                <a:lnTo>
                  <a:pt x="465826" y="3009330"/>
                </a:lnTo>
                <a:cubicBezTo>
                  <a:pt x="286401" y="2979630"/>
                  <a:pt x="126428" y="2894586"/>
                  <a:pt x="5028" y="2772859"/>
                </a:cubicBezTo>
                <a:close/>
                <a:moveTo>
                  <a:pt x="0" y="3835888"/>
                </a:moveTo>
                <a:lnTo>
                  <a:pt x="0" y="3704734"/>
                </a:lnTo>
                <a:lnTo>
                  <a:pt x="9314" y="3702032"/>
                </a:lnTo>
                <a:cubicBezTo>
                  <a:pt x="235521" y="3618257"/>
                  <a:pt x="405837" y="3425697"/>
                  <a:pt x="452453" y="3190516"/>
                </a:cubicBezTo>
                <a:cubicBezTo>
                  <a:pt x="280459" y="3227190"/>
                  <a:pt x="132038" y="3324188"/>
                  <a:pt x="31903" y="3457400"/>
                </a:cubicBezTo>
                <a:lnTo>
                  <a:pt x="0" y="3506992"/>
                </a:lnTo>
                <a:lnTo>
                  <a:pt x="0" y="3300549"/>
                </a:lnTo>
                <a:lnTo>
                  <a:pt x="5025" y="3294705"/>
                </a:lnTo>
                <a:cubicBezTo>
                  <a:pt x="126426" y="3173934"/>
                  <a:pt x="286398" y="3089558"/>
                  <a:pt x="465823" y="3060092"/>
                </a:cubicBezTo>
                <a:lnTo>
                  <a:pt x="465940" y="3058953"/>
                </a:lnTo>
                <a:cubicBezTo>
                  <a:pt x="471249" y="3057951"/>
                  <a:pt x="476577" y="3057010"/>
                  <a:pt x="482153" y="3057426"/>
                </a:cubicBezTo>
                <a:cubicBezTo>
                  <a:pt x="513336" y="3051913"/>
                  <a:pt x="545229" y="3048955"/>
                  <a:pt x="577614" y="3048432"/>
                </a:cubicBezTo>
                <a:lnTo>
                  <a:pt x="594702" y="3046822"/>
                </a:lnTo>
                <a:lnTo>
                  <a:pt x="594728" y="3047312"/>
                </a:lnTo>
                <a:lnTo>
                  <a:pt x="595226" y="3047280"/>
                </a:lnTo>
                <a:lnTo>
                  <a:pt x="595820" y="3058630"/>
                </a:lnTo>
                <a:cubicBezTo>
                  <a:pt x="595820" y="3064266"/>
                  <a:pt x="595761" y="3069889"/>
                  <a:pt x="594449" y="3075472"/>
                </a:cubicBezTo>
                <a:cubicBezTo>
                  <a:pt x="594491" y="3106561"/>
                  <a:pt x="592041" y="3137210"/>
                  <a:pt x="586982" y="3167222"/>
                </a:cubicBezTo>
                <a:lnTo>
                  <a:pt x="586444" y="3173846"/>
                </a:lnTo>
                <a:cubicBezTo>
                  <a:pt x="586274" y="3173851"/>
                  <a:pt x="586106" y="3173856"/>
                  <a:pt x="585938" y="3173908"/>
                </a:cubicBezTo>
                <a:cubicBezTo>
                  <a:pt x="541948" y="3480240"/>
                  <a:pt x="321278" y="3731813"/>
                  <a:pt x="26396" y="3829400"/>
                </a:cubicBezTo>
                <a:close/>
                <a:moveTo>
                  <a:pt x="0" y="4056079"/>
                </a:moveTo>
                <a:lnTo>
                  <a:pt x="0" y="3923091"/>
                </a:lnTo>
                <a:lnTo>
                  <a:pt x="9850" y="3925425"/>
                </a:lnTo>
                <a:cubicBezTo>
                  <a:pt x="194718" y="3982914"/>
                  <a:pt x="351664" y="4101018"/>
                  <a:pt x="456028" y="4255797"/>
                </a:cubicBezTo>
                <a:lnTo>
                  <a:pt x="484473" y="4305008"/>
                </a:lnTo>
                <a:lnTo>
                  <a:pt x="333423" y="4305008"/>
                </a:lnTo>
                <a:lnTo>
                  <a:pt x="281300" y="4241205"/>
                </a:lnTo>
                <a:cubicBezTo>
                  <a:pt x="223282" y="4178491"/>
                  <a:pt x="153561" y="4126262"/>
                  <a:pt x="75476" y="4087725"/>
                </a:cubicBezTo>
                <a:close/>
                <a:moveTo>
                  <a:pt x="0" y="4305008"/>
                </a:moveTo>
                <a:lnTo>
                  <a:pt x="0" y="4256099"/>
                </a:lnTo>
                <a:lnTo>
                  <a:pt x="8327" y="4271827"/>
                </a:lnTo>
                <a:lnTo>
                  <a:pt x="35009" y="43050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2" name="Rectangle 11">
            <a:extLst>
              <a:ext uri="{FF2B5EF4-FFF2-40B4-BE49-F238E27FC236}">
                <a16:creationId xmlns:a16="http://schemas.microsoft.com/office/drawing/2014/main" id="{98D95174-B5F2-424A-8183-654A5064D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4000" y="-2"/>
            <a:ext cx="164592"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3">
            <a:extLst>
              <a:ext uri="{FF2B5EF4-FFF2-40B4-BE49-F238E27FC236}">
                <a16:creationId xmlns:a16="http://schemas.microsoft.com/office/drawing/2014/main" id="{DD368A96-A16E-42CE-842C-9166E567B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8592" y="620720"/>
            <a:ext cx="7323231" cy="5593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D9628E-B947-40B8-9B6C-E2D082607BEA}"/>
              </a:ext>
            </a:extLst>
          </p:cNvPr>
          <p:cNvSpPr>
            <a:spLocks noGrp="1"/>
          </p:cNvSpPr>
          <p:nvPr>
            <p:ph type="title"/>
          </p:nvPr>
        </p:nvSpPr>
        <p:spPr>
          <a:xfrm>
            <a:off x="4542188" y="942449"/>
            <a:ext cx="6681323" cy="1470249"/>
          </a:xfrm>
        </p:spPr>
        <p:txBody>
          <a:bodyPr>
            <a:normAutofit/>
          </a:bodyPr>
          <a:lstStyle/>
          <a:p>
            <a:r>
              <a:rPr lang="en-US" dirty="0"/>
              <a:t>Voting in November 2020</a:t>
            </a:r>
          </a:p>
        </p:txBody>
      </p:sp>
      <p:cxnSp>
        <p:nvCxnSpPr>
          <p:cNvPr id="16" name="Straight Connector 15">
            <a:extLst>
              <a:ext uri="{FF2B5EF4-FFF2-40B4-BE49-F238E27FC236}">
                <a16:creationId xmlns:a16="http://schemas.microsoft.com/office/drawing/2014/main" id="{E350D170-418B-4A22-8B98-15EF799FD9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98367" y="2573573"/>
            <a:ext cx="658368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B0E8D1C-2387-461A-BC95-B3DB8E9A749B}"/>
              </a:ext>
            </a:extLst>
          </p:cNvPr>
          <p:cNvSpPr>
            <a:spLocks noGrp="1"/>
          </p:cNvSpPr>
          <p:nvPr>
            <p:ph idx="1"/>
          </p:nvPr>
        </p:nvSpPr>
        <p:spPr>
          <a:xfrm>
            <a:off x="4547043" y="2773885"/>
            <a:ext cx="6676469" cy="3209663"/>
          </a:xfrm>
        </p:spPr>
        <p:txBody>
          <a:bodyPr>
            <a:normAutofit/>
          </a:bodyPr>
          <a:lstStyle/>
          <a:p>
            <a:r>
              <a:rPr lang="en-US" sz="1600" dirty="0"/>
              <a:t>Pursuant to Governor Newsom’s Executive Orders N-64-20 signed on May 8 and N-67-20 signed June 3, elections officials will mail ballots to all voters in the State of California. Mailing ballots to all voters is intended to preserve public health due to COVID-19, and to ensure that the November election is accessible, secure and safe for all Californians who can vote from the safety of their own homes. In-person voting options will also be provided.  </a:t>
            </a:r>
          </a:p>
          <a:p>
            <a:r>
              <a:rPr lang="en-US" sz="1600" dirty="0"/>
              <a:t>We will mail ballots to voters who are registered to vote and on the active voter file by </a:t>
            </a:r>
            <a:r>
              <a:rPr lang="en-US" sz="1600" b="1" dirty="0"/>
              <a:t>October 5, 2020.</a:t>
            </a:r>
            <a:r>
              <a:rPr lang="en-US" sz="1600" dirty="0"/>
              <a:t>   </a:t>
            </a:r>
          </a:p>
          <a:p>
            <a:r>
              <a:rPr lang="en-US" sz="1600" dirty="0"/>
              <a:t>Ballots are also available at the Santa Cruz County Elections Department and the Watsonville City Clerk’s Office from October 5 through 8pm Election Day, November 3.</a:t>
            </a:r>
          </a:p>
          <a:p>
            <a:endParaRPr lang="en-US" sz="1500" dirty="0"/>
          </a:p>
        </p:txBody>
      </p:sp>
    </p:spTree>
    <p:extLst>
      <p:ext uri="{BB962C8B-B14F-4D97-AF65-F5344CB8AC3E}">
        <p14:creationId xmlns:p14="http://schemas.microsoft.com/office/powerpoint/2010/main" val="409120748"/>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C0C84-DEE6-4865-9951-92C191359448}"/>
              </a:ext>
            </a:extLst>
          </p:cNvPr>
          <p:cNvSpPr>
            <a:spLocks noGrp="1"/>
          </p:cNvSpPr>
          <p:nvPr>
            <p:ph type="title"/>
          </p:nvPr>
        </p:nvSpPr>
        <p:spPr>
          <a:xfrm>
            <a:off x="1024128" y="585216"/>
            <a:ext cx="5902061" cy="1499616"/>
          </a:xfrm>
        </p:spPr>
        <p:txBody>
          <a:bodyPr>
            <a:normAutofit/>
          </a:bodyPr>
          <a:lstStyle/>
          <a:p>
            <a:r>
              <a:rPr lang="en-US"/>
              <a:t>In-person voting options.</a:t>
            </a:r>
          </a:p>
        </p:txBody>
      </p:sp>
      <p:sp>
        <p:nvSpPr>
          <p:cNvPr id="3" name="Content Placeholder 2">
            <a:extLst>
              <a:ext uri="{FF2B5EF4-FFF2-40B4-BE49-F238E27FC236}">
                <a16:creationId xmlns:a16="http://schemas.microsoft.com/office/drawing/2014/main" id="{C0473A8B-39F7-4110-B7D3-892A6721ECF3}"/>
              </a:ext>
            </a:extLst>
          </p:cNvPr>
          <p:cNvSpPr>
            <a:spLocks noGrp="1"/>
          </p:cNvSpPr>
          <p:nvPr>
            <p:ph idx="1"/>
          </p:nvPr>
        </p:nvSpPr>
        <p:spPr>
          <a:xfrm>
            <a:off x="1121782" y="1833238"/>
            <a:ext cx="6006987" cy="4842769"/>
          </a:xfrm>
        </p:spPr>
        <p:txBody>
          <a:bodyPr>
            <a:noAutofit/>
          </a:bodyPr>
          <a:lstStyle/>
          <a:p>
            <a:pPr marL="0" indent="0">
              <a:buNone/>
            </a:pPr>
            <a:r>
              <a:rPr lang="en-US" sz="1400" dirty="0"/>
              <a:t>In-person voting options will be available for voters to do any of the following:</a:t>
            </a:r>
          </a:p>
          <a:p>
            <a:pPr lvl="1"/>
            <a:r>
              <a:rPr lang="en-US" sz="1400" dirty="0"/>
              <a:t>Return a voted ballot</a:t>
            </a:r>
          </a:p>
          <a:p>
            <a:pPr lvl="1"/>
            <a:r>
              <a:rPr lang="en-US" sz="1400" dirty="0"/>
              <a:t>Obtain a second ballot</a:t>
            </a:r>
          </a:p>
          <a:p>
            <a:pPr lvl="1"/>
            <a:r>
              <a:rPr lang="en-US" sz="1400" dirty="0"/>
              <a:t>Vote on the accessible tablet</a:t>
            </a:r>
          </a:p>
          <a:p>
            <a:pPr lvl="1"/>
            <a:r>
              <a:rPr lang="en-US" sz="1400" dirty="0"/>
              <a:t>Vote a Spanish ballot on the tablet</a:t>
            </a:r>
          </a:p>
          <a:p>
            <a:pPr lvl="1"/>
            <a:r>
              <a:rPr lang="en-US" sz="1400" dirty="0"/>
              <a:t>Register and vote on the same day</a:t>
            </a:r>
          </a:p>
          <a:p>
            <a:pPr lvl="1"/>
            <a:r>
              <a:rPr lang="en-US" sz="1400" dirty="0"/>
              <a:t>Vote provisionally</a:t>
            </a:r>
          </a:p>
          <a:p>
            <a:pPr lvl="1"/>
            <a:r>
              <a:rPr lang="en-US" sz="1400" dirty="0"/>
              <a:t>Any other voting service</a:t>
            </a:r>
          </a:p>
          <a:p>
            <a:r>
              <a:rPr lang="en-US" sz="1400" dirty="0"/>
              <a:t>In-person voting locations will include the Santa Cruz County Clerk’s Office and Watsonville City Clerk’s Office. Open 29 days.</a:t>
            </a:r>
          </a:p>
          <a:p>
            <a:r>
              <a:rPr lang="en-US" sz="1400" dirty="0"/>
              <a:t>The plan is to have 17 voting locations to serve voters in the county from Saturday, October 31, through 8pm, Tuesday, November 3. </a:t>
            </a:r>
          </a:p>
          <a:p>
            <a:r>
              <a:rPr lang="en-US" sz="1400" dirty="0"/>
              <a:t>All centers will adhere to public safety guidelines regarding mask wearing, disinfecting, physical distances, and any other protocols that may be in place. Since this is an evolving situation and there is no way to know what will be happening in October, voters are directed to check the Santa Cruz County Elections Department’s website at </a:t>
            </a:r>
            <a:r>
              <a:rPr lang="en-US" sz="1400" b="1" u="sng" dirty="0"/>
              <a:t>www.votescount.us</a:t>
            </a:r>
            <a:r>
              <a:rPr lang="en-US" sz="1400" b="1" dirty="0"/>
              <a:t> </a:t>
            </a:r>
            <a:r>
              <a:rPr lang="en-US" sz="1400" dirty="0"/>
              <a:t>for the latest voting information. </a:t>
            </a:r>
          </a:p>
        </p:txBody>
      </p:sp>
      <p:pic>
        <p:nvPicPr>
          <p:cNvPr id="7" name="Graphic 6" descr="Bank">
            <a:extLst>
              <a:ext uri="{FF2B5EF4-FFF2-40B4-BE49-F238E27FC236}">
                <a16:creationId xmlns:a16="http://schemas.microsoft.com/office/drawing/2014/main" id="{F729853C-5133-47EB-B738-2E1365BAEAF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52267" y="1429173"/>
            <a:ext cx="3999654" cy="3999654"/>
          </a:xfrm>
          <a:prstGeom prst="rect">
            <a:avLst/>
          </a:prstGeom>
        </p:spPr>
      </p:pic>
    </p:spTree>
    <p:extLst>
      <p:ext uri="{BB962C8B-B14F-4D97-AF65-F5344CB8AC3E}">
        <p14:creationId xmlns:p14="http://schemas.microsoft.com/office/powerpoint/2010/main" val="4713140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40D53576-5F23-4579-B242-CF1BEAEEFABE}"/>
              </a:ext>
            </a:extLst>
          </p:cNvPr>
          <p:cNvSpPr>
            <a:spLocks noGrp="1"/>
          </p:cNvSpPr>
          <p:nvPr>
            <p:ph type="title"/>
          </p:nvPr>
        </p:nvSpPr>
        <p:spPr>
          <a:xfrm>
            <a:off x="524256" y="4767072"/>
            <a:ext cx="6594189" cy="1625210"/>
          </a:xfrm>
        </p:spPr>
        <p:txBody>
          <a:bodyPr>
            <a:normAutofit/>
          </a:bodyPr>
          <a:lstStyle/>
          <a:p>
            <a:pPr algn="r"/>
            <a:r>
              <a:rPr lang="en-US">
                <a:solidFill>
                  <a:srgbClr val="FFFFFF"/>
                </a:solidFill>
              </a:rPr>
              <a:t>Paper ballots marked with the tablet</a:t>
            </a:r>
          </a:p>
        </p:txBody>
      </p:sp>
      <p:pic>
        <p:nvPicPr>
          <p:cNvPr id="7" name="Picture 6">
            <a:extLst>
              <a:ext uri="{FF2B5EF4-FFF2-40B4-BE49-F238E27FC236}">
                <a16:creationId xmlns:a16="http://schemas.microsoft.com/office/drawing/2014/main" id="{32DF2F34-C9C0-4B46-9D56-451FCDF4B9B4}"/>
              </a:ext>
            </a:extLst>
          </p:cNvPr>
          <p:cNvPicPr>
            <a:picLocks noChangeAspect="1"/>
          </p:cNvPicPr>
          <p:nvPr/>
        </p:nvPicPr>
        <p:blipFill rotWithShape="1">
          <a:blip r:embed="rId2"/>
          <a:srcRect l="7144" r="36809" b="-3"/>
          <a:stretch/>
        </p:blipFill>
        <p:spPr>
          <a:xfrm>
            <a:off x="327547" y="321733"/>
            <a:ext cx="3448718" cy="4107392"/>
          </a:xfrm>
          <a:prstGeom prst="rect">
            <a:avLst/>
          </a:prstGeom>
        </p:spPr>
      </p:pic>
      <p:pic>
        <p:nvPicPr>
          <p:cNvPr id="5" name="Content Placeholder 4">
            <a:extLst>
              <a:ext uri="{FF2B5EF4-FFF2-40B4-BE49-F238E27FC236}">
                <a16:creationId xmlns:a16="http://schemas.microsoft.com/office/drawing/2014/main" id="{37CB7F62-E952-498D-952E-B2843F74E546}"/>
              </a:ext>
            </a:extLst>
          </p:cNvPr>
          <p:cNvPicPr>
            <a:picLocks noChangeAspect="1"/>
          </p:cNvPicPr>
          <p:nvPr/>
        </p:nvPicPr>
        <p:blipFill rotWithShape="1">
          <a:blip r:embed="rId3"/>
          <a:srcRect r="-2" b="13377"/>
          <a:stretch/>
        </p:blipFill>
        <p:spPr>
          <a:xfrm>
            <a:off x="3925067" y="321732"/>
            <a:ext cx="3448718" cy="4106284"/>
          </a:xfrm>
          <a:prstGeom prst="rect">
            <a:avLst/>
          </a:prstGeom>
        </p:spPr>
      </p:pic>
      <p:sp>
        <p:nvSpPr>
          <p:cNvPr id="16" name="Rectangle 1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 name="Content Placeholder 10">
            <a:extLst>
              <a:ext uri="{FF2B5EF4-FFF2-40B4-BE49-F238E27FC236}">
                <a16:creationId xmlns:a16="http://schemas.microsoft.com/office/drawing/2014/main" id="{256F60CD-C4A6-4CF0-A4CC-CDA7328653C1}"/>
              </a:ext>
            </a:extLst>
          </p:cNvPr>
          <p:cNvSpPr>
            <a:spLocks noGrp="1"/>
          </p:cNvSpPr>
          <p:nvPr>
            <p:ph idx="1"/>
          </p:nvPr>
        </p:nvSpPr>
        <p:spPr>
          <a:xfrm>
            <a:off x="8029319" y="917725"/>
            <a:ext cx="3424739" cy="4852362"/>
          </a:xfrm>
        </p:spPr>
        <p:txBody>
          <a:bodyPr anchor="ctr">
            <a:normAutofit/>
          </a:bodyPr>
          <a:lstStyle/>
          <a:p>
            <a:r>
              <a:rPr lang="en-US" dirty="0">
                <a:solidFill>
                  <a:srgbClr val="FFFFFF"/>
                </a:solidFill>
              </a:rPr>
              <a:t>An elections worker will insert a card to key up your ballot. </a:t>
            </a:r>
          </a:p>
          <a:p>
            <a:r>
              <a:rPr lang="en-US" dirty="0">
                <a:solidFill>
                  <a:srgbClr val="FFFFFF"/>
                </a:solidFill>
              </a:rPr>
              <a:t>The next screen, you select your language. </a:t>
            </a:r>
          </a:p>
          <a:p>
            <a:r>
              <a:rPr lang="en-US" dirty="0">
                <a:solidFill>
                  <a:srgbClr val="FFFFFF"/>
                </a:solidFill>
              </a:rPr>
              <a:t>Then you make your selections. </a:t>
            </a:r>
          </a:p>
          <a:p>
            <a:r>
              <a:rPr lang="en-US" dirty="0">
                <a:solidFill>
                  <a:srgbClr val="FFFFFF"/>
                </a:solidFill>
              </a:rPr>
              <a:t>When you are done, your ballot will be printed. Your selections are printed on the ballot for you to review.</a:t>
            </a:r>
          </a:p>
        </p:txBody>
      </p:sp>
    </p:spTree>
    <p:extLst>
      <p:ext uri="{BB962C8B-B14F-4D97-AF65-F5344CB8AC3E}">
        <p14:creationId xmlns:p14="http://schemas.microsoft.com/office/powerpoint/2010/main" val="35583975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F8D6C-1F96-4E8C-AA78-9813F4562819}"/>
              </a:ext>
            </a:extLst>
          </p:cNvPr>
          <p:cNvSpPr>
            <a:spLocks noGrp="1"/>
          </p:cNvSpPr>
          <p:nvPr>
            <p:ph type="title"/>
          </p:nvPr>
        </p:nvSpPr>
        <p:spPr>
          <a:xfrm>
            <a:off x="1024129" y="585216"/>
            <a:ext cx="5595746" cy="1499616"/>
          </a:xfrm>
        </p:spPr>
        <p:txBody>
          <a:bodyPr>
            <a:normAutofit fontScale="90000"/>
          </a:bodyPr>
          <a:lstStyle/>
          <a:p>
            <a:r>
              <a:rPr lang="en-US" sz="3900" dirty="0"/>
              <a:t>10 Voter Service Center locations used in March – only 4 work for November</a:t>
            </a:r>
          </a:p>
        </p:txBody>
      </p:sp>
      <p:sp>
        <p:nvSpPr>
          <p:cNvPr id="3" name="Content Placeholder 2">
            <a:extLst>
              <a:ext uri="{FF2B5EF4-FFF2-40B4-BE49-F238E27FC236}">
                <a16:creationId xmlns:a16="http://schemas.microsoft.com/office/drawing/2014/main" id="{5F852110-2C9D-4636-899A-7B4BFC98D741}"/>
              </a:ext>
            </a:extLst>
          </p:cNvPr>
          <p:cNvSpPr>
            <a:spLocks noGrp="1"/>
          </p:cNvSpPr>
          <p:nvPr>
            <p:ph idx="1"/>
          </p:nvPr>
        </p:nvSpPr>
        <p:spPr>
          <a:xfrm>
            <a:off x="1024128" y="2286000"/>
            <a:ext cx="4429615" cy="3931920"/>
          </a:xfrm>
        </p:spPr>
        <p:txBody>
          <a:bodyPr>
            <a:normAutofit fontScale="92500" lnSpcReduction="20000"/>
          </a:bodyPr>
          <a:lstStyle/>
          <a:p>
            <a:pPr lvl="0"/>
            <a:r>
              <a:rPr lang="en-US" sz="1500" dirty="0"/>
              <a:t>Santa Cruz County Clerk/Elections Office</a:t>
            </a:r>
          </a:p>
          <a:p>
            <a:pPr lvl="0"/>
            <a:r>
              <a:rPr lang="en-US" sz="1500" dirty="0"/>
              <a:t>Watsonville City Clerk’s Office</a:t>
            </a:r>
          </a:p>
          <a:p>
            <a:pPr lvl="0"/>
            <a:r>
              <a:rPr lang="en-US" sz="1500" dirty="0"/>
              <a:t>Simpkins Family Swim Center</a:t>
            </a:r>
          </a:p>
          <a:p>
            <a:pPr lvl="0"/>
            <a:r>
              <a:rPr lang="en-US" sz="1500" dirty="0"/>
              <a:t>Capitola City Hall – too small</a:t>
            </a:r>
          </a:p>
          <a:p>
            <a:pPr lvl="0"/>
            <a:r>
              <a:rPr lang="en-US" sz="1500" dirty="0"/>
              <a:t>Community Foundation  - too small</a:t>
            </a:r>
          </a:p>
          <a:p>
            <a:pPr lvl="0"/>
            <a:r>
              <a:rPr lang="en-US" sz="1500" dirty="0" err="1"/>
              <a:t>Pajaro</a:t>
            </a:r>
            <a:r>
              <a:rPr lang="en-US" sz="1500" dirty="0"/>
              <a:t> Valley Community Conference Room – space is sufficient</a:t>
            </a:r>
          </a:p>
          <a:p>
            <a:pPr lvl="0"/>
            <a:r>
              <a:rPr lang="en-US" sz="1500" dirty="0"/>
              <a:t>UCSC – Bay Tree Conference Center – we will be on campus somewhere, but not a huge center due to students not being on campus</a:t>
            </a:r>
          </a:p>
          <a:p>
            <a:pPr lvl="0"/>
            <a:r>
              <a:rPr lang="en-US" sz="1500" dirty="0"/>
              <a:t>Scotts Valley </a:t>
            </a:r>
            <a:r>
              <a:rPr lang="en-US" sz="1500" dirty="0" err="1"/>
              <a:t>Skypark</a:t>
            </a:r>
            <a:r>
              <a:rPr lang="en-US" sz="1500" dirty="0"/>
              <a:t> – too small</a:t>
            </a:r>
          </a:p>
          <a:p>
            <a:pPr lvl="0"/>
            <a:r>
              <a:rPr lang="en-US" sz="1500" dirty="0" err="1"/>
              <a:t>Zayante</a:t>
            </a:r>
            <a:r>
              <a:rPr lang="en-US" sz="1500" dirty="0"/>
              <a:t> Fire Station – concerned about public being in an emergency facility</a:t>
            </a:r>
          </a:p>
          <a:p>
            <a:pPr lvl="0"/>
            <a:r>
              <a:rPr lang="en-US" sz="1500" dirty="0"/>
              <a:t>Ag Extension/Behavioral Health – too small</a:t>
            </a:r>
          </a:p>
          <a:p>
            <a:endParaRPr lang="en-US" sz="1500" dirty="0"/>
          </a:p>
        </p:txBody>
      </p:sp>
      <p:pic>
        <p:nvPicPr>
          <p:cNvPr id="7" name="Graphic 6" descr="City">
            <a:extLst>
              <a:ext uri="{FF2B5EF4-FFF2-40B4-BE49-F238E27FC236}">
                <a16:creationId xmlns:a16="http://schemas.microsoft.com/office/drawing/2014/main" id="{A8141C8B-DB5F-42EC-AC6F-245593D5813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96000" y="701039"/>
            <a:ext cx="5455921" cy="5455921"/>
          </a:xfrm>
          <a:prstGeom prst="rect">
            <a:avLst/>
          </a:prstGeom>
        </p:spPr>
      </p:pic>
    </p:spTree>
    <p:extLst>
      <p:ext uri="{BB962C8B-B14F-4D97-AF65-F5344CB8AC3E}">
        <p14:creationId xmlns:p14="http://schemas.microsoft.com/office/powerpoint/2010/main" val="7979606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786BC-61E3-45D5-8964-A190047C5CB0}"/>
              </a:ext>
            </a:extLst>
          </p:cNvPr>
          <p:cNvSpPr>
            <a:spLocks noGrp="1"/>
          </p:cNvSpPr>
          <p:nvPr>
            <p:ph type="title"/>
          </p:nvPr>
        </p:nvSpPr>
        <p:spPr>
          <a:xfrm>
            <a:off x="1024128" y="585216"/>
            <a:ext cx="9720072" cy="1499616"/>
          </a:xfrm>
        </p:spPr>
        <p:txBody>
          <a:bodyPr>
            <a:normAutofit/>
          </a:bodyPr>
          <a:lstStyle/>
          <a:p>
            <a:r>
              <a:rPr lang="en-US" sz="4600"/>
              <a:t>Possible locations for November – we need 17</a:t>
            </a:r>
            <a:br>
              <a:rPr lang="en-US" sz="4600"/>
            </a:br>
            <a:endParaRPr lang="en-US" sz="4600"/>
          </a:p>
        </p:txBody>
      </p:sp>
      <p:graphicFrame>
        <p:nvGraphicFramePr>
          <p:cNvPr id="5" name="Content Placeholder 2">
            <a:extLst>
              <a:ext uri="{FF2B5EF4-FFF2-40B4-BE49-F238E27FC236}">
                <a16:creationId xmlns:a16="http://schemas.microsoft.com/office/drawing/2014/main" id="{16C616EB-6049-42C1-A597-62B3ADA4ABC5}"/>
              </a:ext>
            </a:extLst>
          </p:cNvPr>
          <p:cNvGraphicFramePr>
            <a:graphicFrameLocks noGrp="1"/>
          </p:cNvGraphicFramePr>
          <p:nvPr>
            <p:ph idx="1"/>
            <p:extLst>
              <p:ext uri="{D42A27DB-BD31-4B8C-83A1-F6EECF244321}">
                <p14:modId xmlns:p14="http://schemas.microsoft.com/office/powerpoint/2010/main" val="4054628344"/>
              </p:ext>
            </p:extLst>
          </p:nvPr>
        </p:nvGraphicFramePr>
        <p:xfrm>
          <a:off x="1023938" y="2286000"/>
          <a:ext cx="9720262"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485302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0471D-69B7-4013-8715-8119797176DD}"/>
              </a:ext>
            </a:extLst>
          </p:cNvPr>
          <p:cNvSpPr>
            <a:spLocks noGrp="1"/>
          </p:cNvSpPr>
          <p:nvPr>
            <p:ph type="title"/>
          </p:nvPr>
        </p:nvSpPr>
        <p:spPr>
          <a:xfrm>
            <a:off x="1024032" y="549275"/>
            <a:ext cx="9720072" cy="1499616"/>
          </a:xfrm>
        </p:spPr>
        <p:txBody>
          <a:bodyPr/>
          <a:lstStyle/>
          <a:p>
            <a:r>
              <a:rPr lang="en-US" dirty="0"/>
              <a:t>Parking lot/mobile voting</a:t>
            </a:r>
          </a:p>
        </p:txBody>
      </p:sp>
      <p:pic>
        <p:nvPicPr>
          <p:cNvPr id="5" name="Content Placeholder 4" descr="A group of people standing in a room&#10;&#10;Description automatically generated">
            <a:extLst>
              <a:ext uri="{FF2B5EF4-FFF2-40B4-BE49-F238E27FC236}">
                <a16:creationId xmlns:a16="http://schemas.microsoft.com/office/drawing/2014/main" id="{A673AA04-6C90-4CE7-9D57-F862D81EC549}"/>
              </a:ext>
            </a:extLst>
          </p:cNvPr>
          <p:cNvPicPr>
            <a:picLocks noGrp="1" noChangeAspect="1"/>
          </p:cNvPicPr>
          <p:nvPr>
            <p:ph idx="1"/>
          </p:nvPr>
        </p:nvPicPr>
        <p:blipFill>
          <a:blip r:embed="rId2"/>
          <a:stretch>
            <a:fillRect/>
          </a:stretch>
        </p:blipFill>
        <p:spPr>
          <a:xfrm>
            <a:off x="3202252" y="2286000"/>
            <a:ext cx="5363633" cy="4022725"/>
          </a:xfrm>
        </p:spPr>
      </p:pic>
      <p:sp>
        <p:nvSpPr>
          <p:cNvPr id="7" name="Speech Bubble: Oval 6">
            <a:extLst>
              <a:ext uri="{FF2B5EF4-FFF2-40B4-BE49-F238E27FC236}">
                <a16:creationId xmlns:a16="http://schemas.microsoft.com/office/drawing/2014/main" id="{6B88B2B8-80F6-4EBD-AC92-0B5ED5FF3618}"/>
              </a:ext>
            </a:extLst>
          </p:cNvPr>
          <p:cNvSpPr/>
          <p:nvPr/>
        </p:nvSpPr>
        <p:spPr>
          <a:xfrm>
            <a:off x="8221210" y="465589"/>
            <a:ext cx="2457974" cy="2604782"/>
          </a:xfrm>
          <a:prstGeom prst="wedgeEllipseCallout">
            <a:avLst>
              <a:gd name="adj1" fmla="val -50335"/>
              <a:gd name="adj2" fmla="val 512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6EEC5A6E-309F-4E35-AC8D-F674F67C2662}"/>
              </a:ext>
            </a:extLst>
          </p:cNvPr>
          <p:cNvSpPr txBox="1"/>
          <p:nvPr/>
        </p:nvSpPr>
        <p:spPr>
          <a:xfrm>
            <a:off x="8565884" y="983150"/>
            <a:ext cx="1760963" cy="1569660"/>
          </a:xfrm>
          <a:prstGeom prst="rect">
            <a:avLst/>
          </a:prstGeom>
          <a:noFill/>
        </p:spPr>
        <p:txBody>
          <a:bodyPr wrap="square" rtlCol="0">
            <a:spAutoFit/>
          </a:bodyPr>
          <a:lstStyle/>
          <a:p>
            <a:pPr algn="ctr"/>
            <a:r>
              <a:rPr lang="en-US" sz="3200" dirty="0"/>
              <a:t>Masks will be required!</a:t>
            </a:r>
          </a:p>
        </p:txBody>
      </p:sp>
    </p:spTree>
    <p:extLst>
      <p:ext uri="{BB962C8B-B14F-4D97-AF65-F5344CB8AC3E}">
        <p14:creationId xmlns:p14="http://schemas.microsoft.com/office/powerpoint/2010/main" val="22444626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AA645-7C57-4C83-9618-622D5C0E09D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BBF85D1-6CE0-41A6-A7D3-F632B1D90E01}"/>
              </a:ext>
            </a:extLst>
          </p:cNvPr>
          <p:cNvSpPr>
            <a:spLocks noGrp="1"/>
          </p:cNvSpPr>
          <p:nvPr>
            <p:ph idx="1"/>
          </p:nvPr>
        </p:nvSpPr>
        <p:spPr/>
        <p:txBody>
          <a:bodyPr/>
          <a:lstStyle/>
          <a:p>
            <a:endParaRPr lang="en-US" dirty="0"/>
          </a:p>
        </p:txBody>
      </p:sp>
      <p:pic>
        <p:nvPicPr>
          <p:cNvPr id="5" name="Picture 4" descr="A picture containing drawing&#10;&#10;Description automatically generated">
            <a:extLst>
              <a:ext uri="{FF2B5EF4-FFF2-40B4-BE49-F238E27FC236}">
                <a16:creationId xmlns:a16="http://schemas.microsoft.com/office/drawing/2014/main" id="{C1D61523-A9B5-4FF8-B7EC-304FFC602E6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3828CFDE-AFDB-4784-B350-040F6ABD9A89}"/>
              </a:ext>
            </a:extLst>
          </p:cNvPr>
          <p:cNvSpPr txBox="1"/>
          <p:nvPr/>
        </p:nvSpPr>
        <p:spPr>
          <a:xfrm>
            <a:off x="0" y="6858000"/>
            <a:ext cx="12192000" cy="230832"/>
          </a:xfrm>
          <a:prstGeom prst="rect">
            <a:avLst/>
          </a:prstGeom>
          <a:noFill/>
        </p:spPr>
        <p:txBody>
          <a:bodyPr wrap="square" rtlCol="0">
            <a:spAutoFit/>
          </a:bodyPr>
          <a:lstStyle/>
          <a:p>
            <a:r>
              <a:rPr lang="en-US" sz="900">
                <a:hlinkClick r:id="rId3" tooltip="https://www.peoplemattersglobal.com/article/c-suite/how-are-organizations-around-the-world-responding-to-covid-19-25072"/>
              </a:rPr>
              <a:t>This Photo</a:t>
            </a:r>
            <a:r>
              <a:rPr lang="en-US" sz="900"/>
              <a:t> by Unknown Author is licensed under </a:t>
            </a:r>
            <a:r>
              <a:rPr lang="en-US" sz="900">
                <a:hlinkClick r:id="rId4" tooltip="https://creativecommons.org/licenses/by-nc-sa/3.0/"/>
              </a:rPr>
              <a:t>CC BY-SA-NC</a:t>
            </a:r>
            <a:endParaRPr lang="en-US" sz="900"/>
          </a:p>
        </p:txBody>
      </p:sp>
      <p:pic>
        <p:nvPicPr>
          <p:cNvPr id="8" name="Picture 7" descr="A picture containing drawing&#10;&#10;Description automatically generated">
            <a:extLst>
              <a:ext uri="{FF2B5EF4-FFF2-40B4-BE49-F238E27FC236}">
                <a16:creationId xmlns:a16="http://schemas.microsoft.com/office/drawing/2014/main" id="{95A97E07-053C-489F-BB29-24839672DD4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F284EB86-2A81-4C61-8BB1-78AF59850286}"/>
              </a:ext>
            </a:extLst>
          </p:cNvPr>
          <p:cNvSpPr txBox="1"/>
          <p:nvPr/>
        </p:nvSpPr>
        <p:spPr>
          <a:xfrm>
            <a:off x="0" y="6858000"/>
            <a:ext cx="12192000" cy="230832"/>
          </a:xfrm>
          <a:prstGeom prst="rect">
            <a:avLst/>
          </a:prstGeom>
          <a:noFill/>
        </p:spPr>
        <p:txBody>
          <a:bodyPr wrap="square" rtlCol="0">
            <a:spAutoFit/>
          </a:bodyPr>
          <a:lstStyle/>
          <a:p>
            <a:r>
              <a:rPr lang="en-US" sz="900">
                <a:hlinkClick r:id="rId3" tooltip="https://www.peoplemattersglobal.com/article/c-suite/how-are-organizations-around-the-world-responding-to-covid-19-25072"/>
              </a:rPr>
              <a:t>This Photo</a:t>
            </a:r>
            <a:r>
              <a:rPr lang="en-US" sz="900"/>
              <a:t> by Unknown Author is licensed under </a:t>
            </a:r>
            <a:r>
              <a:rPr lang="en-US" sz="900">
                <a:hlinkClick r:id="rId4" tooltip="https://creativecommons.org/licenses/by-nc-sa/3.0/"/>
              </a:rPr>
              <a:t>CC BY-SA-NC</a:t>
            </a:r>
            <a:endParaRPr lang="en-US" sz="900"/>
          </a:p>
        </p:txBody>
      </p:sp>
      <p:grpSp>
        <p:nvGrpSpPr>
          <p:cNvPr id="10" name="Group 9">
            <a:extLst>
              <a:ext uri="{FF2B5EF4-FFF2-40B4-BE49-F238E27FC236}">
                <a16:creationId xmlns:a16="http://schemas.microsoft.com/office/drawing/2014/main" id="{D386639D-3243-43C5-A6EE-9EF88BCDC7CD}"/>
              </a:ext>
              <a:ext uri="{C183D7F6-B498-43B3-948B-1728B52AA6E4}">
                <adec:decorative xmlns:adec="http://schemas.microsoft.com/office/drawing/2017/decorative" val="1"/>
              </a:ext>
            </a:extLst>
          </p:cNvPr>
          <p:cNvGrpSpPr/>
          <p:nvPr/>
        </p:nvGrpSpPr>
        <p:grpSpPr>
          <a:xfrm>
            <a:off x="192280" y="3807298"/>
            <a:ext cx="7833208" cy="2547440"/>
            <a:chOff x="0" y="3808320"/>
            <a:chExt cx="7833208" cy="2547440"/>
          </a:xfrm>
        </p:grpSpPr>
        <p:sp>
          <p:nvSpPr>
            <p:cNvPr id="11" name="Freeform: Shape 10">
              <a:extLst>
                <a:ext uri="{FF2B5EF4-FFF2-40B4-BE49-F238E27FC236}">
                  <a16:creationId xmlns:a16="http://schemas.microsoft.com/office/drawing/2014/main" id="{055D16D7-8AFA-4045-B5C3-66420389AED6}"/>
                </a:ext>
              </a:extLst>
            </p:cNvPr>
            <p:cNvSpPr/>
            <p:nvPr/>
          </p:nvSpPr>
          <p:spPr>
            <a:xfrm>
              <a:off x="0" y="3808320"/>
              <a:ext cx="7833208" cy="2547440"/>
            </a:xfrm>
            <a:custGeom>
              <a:avLst/>
              <a:gdLst>
                <a:gd name="connsiteX0" fmla="*/ 0 w 7833208"/>
                <a:gd name="connsiteY0" fmla="*/ 0 h 2547440"/>
                <a:gd name="connsiteX1" fmla="*/ 7833208 w 7833208"/>
                <a:gd name="connsiteY1" fmla="*/ 0 h 2547440"/>
                <a:gd name="connsiteX2" fmla="*/ 7135846 w 7833208"/>
                <a:gd name="connsiteY2" fmla="*/ 2547440 h 2547440"/>
                <a:gd name="connsiteX3" fmla="*/ 0 w 7833208"/>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833208" h="2547440">
                  <a:moveTo>
                    <a:pt x="0" y="0"/>
                  </a:moveTo>
                  <a:lnTo>
                    <a:pt x="7833208" y="0"/>
                  </a:lnTo>
                  <a:lnTo>
                    <a:pt x="7135846" y="2547440"/>
                  </a:lnTo>
                  <a:lnTo>
                    <a:pt x="0" y="254744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Shape 11">
              <a:extLst>
                <a:ext uri="{FF2B5EF4-FFF2-40B4-BE49-F238E27FC236}">
                  <a16:creationId xmlns:a16="http://schemas.microsoft.com/office/drawing/2014/main" id="{ACF05723-4E05-44C1-8001-CA71C3235CFB}"/>
                </a:ext>
              </a:extLst>
            </p:cNvPr>
            <p:cNvSpPr/>
            <p:nvPr/>
          </p:nvSpPr>
          <p:spPr>
            <a:xfrm>
              <a:off x="1" y="3808320"/>
              <a:ext cx="7692571" cy="2547440"/>
            </a:xfrm>
            <a:custGeom>
              <a:avLst/>
              <a:gdLst>
                <a:gd name="connsiteX0" fmla="*/ 0 w 7692571"/>
                <a:gd name="connsiteY0" fmla="*/ 0 h 2547440"/>
                <a:gd name="connsiteX1" fmla="*/ 7692571 w 7692571"/>
                <a:gd name="connsiteY1" fmla="*/ 0 h 2547440"/>
                <a:gd name="connsiteX2" fmla="*/ 6995209 w 7692571"/>
                <a:gd name="connsiteY2" fmla="*/ 2547440 h 2547440"/>
                <a:gd name="connsiteX3" fmla="*/ 0 w 7692571"/>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692571" h="2547440">
                  <a:moveTo>
                    <a:pt x="0" y="0"/>
                  </a:moveTo>
                  <a:lnTo>
                    <a:pt x="7692571" y="0"/>
                  </a:lnTo>
                  <a:lnTo>
                    <a:pt x="6995209" y="2547440"/>
                  </a:lnTo>
                  <a:lnTo>
                    <a:pt x="0" y="254744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3" name="Title 32" descr="title">
            <a:extLst>
              <a:ext uri="{FF2B5EF4-FFF2-40B4-BE49-F238E27FC236}">
                <a16:creationId xmlns:a16="http://schemas.microsoft.com/office/drawing/2014/main" id="{B2F51B57-A6DC-4512-B2B2-66D5F7C9B5C5}"/>
              </a:ext>
            </a:extLst>
          </p:cNvPr>
          <p:cNvSpPr txBox="1">
            <a:spLocks/>
          </p:cNvSpPr>
          <p:nvPr/>
        </p:nvSpPr>
        <p:spPr>
          <a:xfrm>
            <a:off x="785586" y="4081468"/>
            <a:ext cx="5005614" cy="82296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solidFill>
                  <a:schemeClr val="tx1"/>
                </a:solidFill>
              </a:rPr>
              <a:t>Recruiting election workers</a:t>
            </a:r>
            <a:endParaRPr lang="en-US" dirty="0">
              <a:solidFill>
                <a:schemeClr val="tx1"/>
              </a:solidFill>
            </a:endParaRPr>
          </a:p>
        </p:txBody>
      </p:sp>
      <p:sp>
        <p:nvSpPr>
          <p:cNvPr id="14" name="Text Placeholder 33" descr="content">
            <a:extLst>
              <a:ext uri="{FF2B5EF4-FFF2-40B4-BE49-F238E27FC236}">
                <a16:creationId xmlns:a16="http://schemas.microsoft.com/office/drawing/2014/main" id="{A4FCBCAE-C5B9-4D4B-BE01-8F48E910462A}"/>
              </a:ext>
            </a:extLst>
          </p:cNvPr>
          <p:cNvSpPr txBox="1">
            <a:spLocks/>
          </p:cNvSpPr>
          <p:nvPr/>
        </p:nvSpPr>
        <p:spPr>
          <a:xfrm>
            <a:off x="785586" y="4624254"/>
            <a:ext cx="5005614" cy="1320706"/>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solidFill>
                  <a:schemeClr val="tx1"/>
                </a:solidFill>
              </a:rPr>
              <a:t>300 people to staff the voting locations</a:t>
            </a:r>
          </a:p>
          <a:p>
            <a:r>
              <a:rPr lang="en-US" sz="1600" dirty="0">
                <a:solidFill>
                  <a:schemeClr val="tx1"/>
                </a:solidFill>
              </a:rPr>
              <a:t>28 to clear ballot drop boxes</a:t>
            </a:r>
          </a:p>
          <a:p>
            <a:r>
              <a:rPr lang="en-US" sz="1600" dirty="0">
                <a:solidFill>
                  <a:schemeClr val="tx1"/>
                </a:solidFill>
              </a:rPr>
              <a:t>50 to staff voter hotline</a:t>
            </a:r>
          </a:p>
          <a:p>
            <a:r>
              <a:rPr lang="en-US" sz="1600" dirty="0">
                <a:solidFill>
                  <a:schemeClr val="tx1"/>
                </a:solidFill>
              </a:rPr>
              <a:t>50 for Election Night returns</a:t>
            </a:r>
          </a:p>
          <a:p>
            <a:r>
              <a:rPr lang="en-US" sz="1600" dirty="0">
                <a:solidFill>
                  <a:schemeClr val="tx1"/>
                </a:solidFill>
              </a:rPr>
              <a:t>Apply online at www.votescount.us</a:t>
            </a:r>
          </a:p>
          <a:p>
            <a:endParaRPr lang="en-US" dirty="0">
              <a:solidFill>
                <a:schemeClr val="tx1"/>
              </a:solidFill>
            </a:endParaRPr>
          </a:p>
        </p:txBody>
      </p:sp>
    </p:spTree>
    <p:extLst>
      <p:ext uri="{BB962C8B-B14F-4D97-AF65-F5344CB8AC3E}">
        <p14:creationId xmlns:p14="http://schemas.microsoft.com/office/powerpoint/2010/main" val="3555190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194A60-3FCE-4957-B6EE-7A4FE6B29157}"/>
              </a:ext>
            </a:extLst>
          </p:cNvPr>
          <p:cNvPicPr>
            <a:picLocks noChangeAspect="1"/>
          </p:cNvPicPr>
          <p:nvPr/>
        </p:nvPicPr>
        <p:blipFill>
          <a:blip r:embed="rId2"/>
          <a:stretch/>
        </p:blipFill>
        <p:spPr>
          <a:xfrm>
            <a:off x="4961361" y="2717878"/>
            <a:ext cx="7074572" cy="2688336"/>
          </a:xfrm>
          <a:prstGeom prst="rect">
            <a:avLst/>
          </a:prstGeom>
        </p:spPr>
      </p:pic>
      <p:sp>
        <p:nvSpPr>
          <p:cNvPr id="2" name="Title 1">
            <a:extLst>
              <a:ext uri="{FF2B5EF4-FFF2-40B4-BE49-F238E27FC236}">
                <a16:creationId xmlns:a16="http://schemas.microsoft.com/office/drawing/2014/main" id="{A5D18F8A-26CD-4C92-B00C-5408438A8A6F}"/>
              </a:ext>
            </a:extLst>
          </p:cNvPr>
          <p:cNvSpPr>
            <a:spLocks noGrp="1"/>
          </p:cNvSpPr>
          <p:nvPr>
            <p:ph type="title"/>
          </p:nvPr>
        </p:nvSpPr>
        <p:spPr>
          <a:xfrm>
            <a:off x="1024129" y="585216"/>
            <a:ext cx="8690322" cy="1499616"/>
          </a:xfrm>
        </p:spPr>
        <p:txBody>
          <a:bodyPr>
            <a:normAutofit/>
          </a:bodyPr>
          <a:lstStyle/>
          <a:p>
            <a:r>
              <a:rPr lang="en-US" sz="3500" dirty="0"/>
              <a:t>Ballots will be mailed to ALL voters in October for the November 3 election!</a:t>
            </a:r>
          </a:p>
        </p:txBody>
      </p:sp>
      <p:sp>
        <p:nvSpPr>
          <p:cNvPr id="3" name="Content Placeholder 2">
            <a:extLst>
              <a:ext uri="{FF2B5EF4-FFF2-40B4-BE49-F238E27FC236}">
                <a16:creationId xmlns:a16="http://schemas.microsoft.com/office/drawing/2014/main" id="{D83512F6-A6B0-46DB-B62E-586110CA47D8}"/>
              </a:ext>
            </a:extLst>
          </p:cNvPr>
          <p:cNvSpPr>
            <a:spLocks noGrp="1"/>
          </p:cNvSpPr>
          <p:nvPr>
            <p:ph idx="1"/>
          </p:nvPr>
        </p:nvSpPr>
        <p:spPr>
          <a:xfrm>
            <a:off x="1024128" y="2286000"/>
            <a:ext cx="4429615" cy="3931920"/>
          </a:xfrm>
        </p:spPr>
        <p:txBody>
          <a:bodyPr>
            <a:normAutofit/>
          </a:bodyPr>
          <a:lstStyle/>
          <a:p>
            <a:r>
              <a:rPr lang="en-US" sz="1900" dirty="0"/>
              <a:t>We will mail ballots to all voters in Santa Cruz County to promote safe voting at home. </a:t>
            </a:r>
          </a:p>
          <a:p>
            <a:r>
              <a:rPr lang="en-US" sz="1900" dirty="0"/>
              <a:t>We will have 15 drop boxes available 24/7 until 8pm Election Night, plus drop boxes at each voting location, city clerks’ office &amp; postage paid envelopes for easy return.  </a:t>
            </a:r>
          </a:p>
          <a:p>
            <a:r>
              <a:rPr lang="en-US" sz="1900" dirty="0"/>
              <a:t>We plan to have 17 in-person voting locations open Saturday – Tuesday, Oct. 31 to Nov. 3 to flatten the voting curve, per the Governor’s Executive Order to have 1/10k voters.</a:t>
            </a:r>
          </a:p>
        </p:txBody>
      </p:sp>
    </p:spTree>
    <p:extLst>
      <p:ext uri="{BB962C8B-B14F-4D97-AF65-F5344CB8AC3E}">
        <p14:creationId xmlns:p14="http://schemas.microsoft.com/office/powerpoint/2010/main" val="20802629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D5747-750D-45D7-9E6E-61CAFCFCC100}"/>
              </a:ext>
            </a:extLst>
          </p:cNvPr>
          <p:cNvSpPr>
            <a:spLocks noGrp="1"/>
          </p:cNvSpPr>
          <p:nvPr>
            <p:ph type="title"/>
          </p:nvPr>
        </p:nvSpPr>
        <p:spPr>
          <a:xfrm>
            <a:off x="9094323" y="1039947"/>
            <a:ext cx="2947482" cy="4601183"/>
          </a:xfrm>
        </p:spPr>
        <p:txBody>
          <a:bodyPr>
            <a:normAutofit/>
          </a:bodyPr>
          <a:lstStyle/>
          <a:p>
            <a:r>
              <a:rPr lang="en-US" dirty="0"/>
              <a:t>We need to flatten the voting curve!</a:t>
            </a:r>
          </a:p>
        </p:txBody>
      </p:sp>
      <p:graphicFrame>
        <p:nvGraphicFramePr>
          <p:cNvPr id="4" name="Content Placeholder 8">
            <a:extLst>
              <a:ext uri="{FF2B5EF4-FFF2-40B4-BE49-F238E27FC236}">
                <a16:creationId xmlns:a16="http://schemas.microsoft.com/office/drawing/2014/main" id="{3D7E9289-8D74-4138-BA04-223BA49D422B}"/>
              </a:ext>
            </a:extLst>
          </p:cNvPr>
          <p:cNvGraphicFramePr>
            <a:graphicFrameLocks noGrp="1"/>
          </p:cNvGraphicFramePr>
          <p:nvPr>
            <p:ph idx="1"/>
            <p:extLst>
              <p:ext uri="{D42A27DB-BD31-4B8C-83A1-F6EECF244321}">
                <p14:modId xmlns:p14="http://schemas.microsoft.com/office/powerpoint/2010/main" val="1734964823"/>
              </p:ext>
            </p:extLst>
          </p:nvPr>
        </p:nvGraphicFramePr>
        <p:xfrm>
          <a:off x="2144115" y="1418431"/>
          <a:ext cx="6711950" cy="40211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694435"/>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E1583-B51D-46C5-BB9E-AA2686B791F9}"/>
              </a:ext>
            </a:extLst>
          </p:cNvPr>
          <p:cNvSpPr>
            <a:spLocks noGrp="1"/>
          </p:cNvSpPr>
          <p:nvPr>
            <p:ph type="title"/>
          </p:nvPr>
        </p:nvSpPr>
        <p:spPr/>
        <p:txBody>
          <a:bodyPr>
            <a:normAutofit/>
          </a:bodyPr>
          <a:lstStyle/>
          <a:p>
            <a:r>
              <a:rPr lang="en-US" dirty="0"/>
              <a:t>Turnout during the last 4 days at </a:t>
            </a:r>
            <a:r>
              <a:rPr lang="en-US"/>
              <a:t>our Voter Service </a:t>
            </a:r>
            <a:r>
              <a:rPr lang="en-US" dirty="0"/>
              <a:t>C</a:t>
            </a:r>
            <a:r>
              <a:rPr lang="en-US"/>
              <a:t>enters</a:t>
            </a:r>
            <a:endParaRPr lang="en-US" dirty="0"/>
          </a:p>
        </p:txBody>
      </p:sp>
      <p:graphicFrame>
        <p:nvGraphicFramePr>
          <p:cNvPr id="4" name="Content Placeholder 8">
            <a:extLst>
              <a:ext uri="{FF2B5EF4-FFF2-40B4-BE49-F238E27FC236}">
                <a16:creationId xmlns:a16="http://schemas.microsoft.com/office/drawing/2014/main" id="{82E88989-2E54-4845-B815-0CAB2FFE7AA3}"/>
              </a:ext>
            </a:extLst>
          </p:cNvPr>
          <p:cNvGraphicFramePr>
            <a:graphicFrameLocks noGrp="1"/>
          </p:cNvGraphicFramePr>
          <p:nvPr>
            <p:ph idx="1"/>
            <p:extLst>
              <p:ext uri="{D42A27DB-BD31-4B8C-83A1-F6EECF244321}">
                <p14:modId xmlns:p14="http://schemas.microsoft.com/office/powerpoint/2010/main" val="1406680639"/>
              </p:ext>
            </p:extLst>
          </p:nvPr>
        </p:nvGraphicFramePr>
        <p:xfrm>
          <a:off x="1023938" y="2286000"/>
          <a:ext cx="9720262" cy="40227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124648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AF87B7-31B8-436A-A992-FD4A9F96CBDF}"/>
              </a:ext>
            </a:extLst>
          </p:cNvPr>
          <p:cNvSpPr>
            <a:spLocks noGrp="1"/>
          </p:cNvSpPr>
          <p:nvPr>
            <p:ph type="title"/>
          </p:nvPr>
        </p:nvSpPr>
        <p:spPr>
          <a:xfrm>
            <a:off x="964788" y="804333"/>
            <a:ext cx="3391900" cy="5249334"/>
          </a:xfrm>
        </p:spPr>
        <p:txBody>
          <a:bodyPr>
            <a:normAutofit/>
          </a:bodyPr>
          <a:lstStyle/>
          <a:p>
            <a:pPr algn="r"/>
            <a:r>
              <a:rPr lang="en-US">
                <a:solidFill>
                  <a:srgbClr val="FFFFFF"/>
                </a:solidFill>
              </a:rPr>
              <a:t>March numbers</a:t>
            </a:r>
          </a:p>
        </p:txBody>
      </p:sp>
      <p:sp>
        <p:nvSpPr>
          <p:cNvPr id="3" name="Content Placeholder 2">
            <a:extLst>
              <a:ext uri="{FF2B5EF4-FFF2-40B4-BE49-F238E27FC236}">
                <a16:creationId xmlns:a16="http://schemas.microsoft.com/office/drawing/2014/main" id="{9CFD7A0A-AD99-4406-B8DD-F97063073B66}"/>
              </a:ext>
            </a:extLst>
          </p:cNvPr>
          <p:cNvSpPr>
            <a:spLocks noGrp="1"/>
          </p:cNvSpPr>
          <p:nvPr>
            <p:ph idx="1"/>
          </p:nvPr>
        </p:nvSpPr>
        <p:spPr>
          <a:xfrm>
            <a:off x="4951048" y="804333"/>
            <a:ext cx="6306003" cy="5249334"/>
          </a:xfrm>
        </p:spPr>
        <p:txBody>
          <a:bodyPr anchor="ctr">
            <a:normAutofit/>
          </a:bodyPr>
          <a:lstStyle/>
          <a:p>
            <a:r>
              <a:rPr lang="en-US" sz="1400"/>
              <a:t>Registered voters: 163,526</a:t>
            </a:r>
          </a:p>
          <a:p>
            <a:r>
              <a:rPr lang="en-US" sz="1400"/>
              <a:t>Total votes cast: 103,900</a:t>
            </a:r>
          </a:p>
          <a:p>
            <a:pPr lvl="1"/>
            <a:r>
              <a:rPr lang="en-US" sz="1400"/>
              <a:t>Votes cast at the polls: 33,222</a:t>
            </a:r>
          </a:p>
          <a:p>
            <a:pPr lvl="1"/>
            <a:r>
              <a:rPr lang="en-US" sz="1400"/>
              <a:t>Votes cast by mail ballot: 70,678</a:t>
            </a:r>
          </a:p>
          <a:p>
            <a:pPr lvl="1"/>
            <a:r>
              <a:rPr lang="en-US" sz="1400"/>
              <a:t>Turnout = 63.56%... Or what I call a D grade!</a:t>
            </a:r>
          </a:p>
          <a:p>
            <a:r>
              <a:rPr lang="en-US" sz="1400"/>
              <a:t>Number of mail ballot requests: 121,579</a:t>
            </a:r>
          </a:p>
          <a:p>
            <a:r>
              <a:rPr lang="en-US" sz="1400"/>
              <a:t>Number of mail ballots challenged: 852</a:t>
            </a:r>
          </a:p>
          <a:p>
            <a:pPr lvl="1"/>
            <a:r>
              <a:rPr lang="en-US" sz="1400"/>
              <a:t>Too late: 632</a:t>
            </a:r>
          </a:p>
          <a:p>
            <a:pPr lvl="1"/>
            <a:r>
              <a:rPr lang="en-US" sz="1400"/>
              <a:t>No signature: 108 (77 were cured)</a:t>
            </a:r>
          </a:p>
          <a:p>
            <a:pPr lvl="1"/>
            <a:r>
              <a:rPr lang="en-US" sz="1400"/>
              <a:t>Sig didn’t compare: 95 (35 were cured)</a:t>
            </a:r>
          </a:p>
          <a:p>
            <a:pPr lvl="1"/>
            <a:r>
              <a:rPr lang="en-US" sz="1400"/>
              <a:t>Empty envelope: 14</a:t>
            </a:r>
          </a:p>
          <a:p>
            <a:pPr lvl="1"/>
            <a:r>
              <a:rPr lang="en-US" sz="1400"/>
              <a:t>Two ballots in one envelope: 1</a:t>
            </a:r>
          </a:p>
          <a:p>
            <a:r>
              <a:rPr lang="en-US" sz="1400"/>
              <a:t>Number of Same Day Registration voters: 3,086</a:t>
            </a:r>
          </a:p>
          <a:p>
            <a:pPr lvl="1"/>
            <a:r>
              <a:rPr lang="en-US" sz="1400"/>
              <a:t>Number counted: 2,935</a:t>
            </a:r>
          </a:p>
          <a:p>
            <a:r>
              <a:rPr lang="en-US" sz="1400"/>
              <a:t>Number of Provisional ballots cast: 2,802</a:t>
            </a:r>
          </a:p>
          <a:p>
            <a:pPr lvl="1"/>
            <a:r>
              <a:rPr lang="en-US" sz="1400"/>
              <a:t>Number counted: 2,774</a:t>
            </a:r>
          </a:p>
        </p:txBody>
      </p:sp>
    </p:spTree>
    <p:extLst>
      <p:ext uri="{BB962C8B-B14F-4D97-AF65-F5344CB8AC3E}">
        <p14:creationId xmlns:p14="http://schemas.microsoft.com/office/powerpoint/2010/main" val="16612606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7422F06-6017-4361-8872-E0E2CEB2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031F1E-CEF7-4F28-B154-1094B11BDBF0}"/>
              </a:ext>
            </a:extLst>
          </p:cNvPr>
          <p:cNvSpPr>
            <a:spLocks noGrp="1"/>
          </p:cNvSpPr>
          <p:nvPr>
            <p:ph type="title"/>
          </p:nvPr>
        </p:nvSpPr>
        <p:spPr>
          <a:xfrm>
            <a:off x="643468" y="643467"/>
            <a:ext cx="3415612" cy="5571066"/>
          </a:xfrm>
        </p:spPr>
        <p:txBody>
          <a:bodyPr>
            <a:normAutofit/>
          </a:bodyPr>
          <a:lstStyle/>
          <a:p>
            <a:r>
              <a:rPr lang="en-US">
                <a:solidFill>
                  <a:srgbClr val="FFFFFF"/>
                </a:solidFill>
              </a:rPr>
              <a:t>Election Night</a:t>
            </a:r>
            <a:br>
              <a:rPr lang="en-US">
                <a:solidFill>
                  <a:srgbClr val="FFFFFF"/>
                </a:solidFill>
              </a:rPr>
            </a:br>
            <a:br>
              <a:rPr lang="en-US">
                <a:solidFill>
                  <a:srgbClr val="FFFFFF"/>
                </a:solidFill>
              </a:rPr>
            </a:br>
            <a:r>
              <a:rPr lang="en-US">
                <a:solidFill>
                  <a:srgbClr val="FFFFFF"/>
                </a:solidFill>
              </a:rPr>
              <a:t>Polls close at 8pm</a:t>
            </a:r>
            <a:br>
              <a:rPr lang="en-US">
                <a:solidFill>
                  <a:srgbClr val="FFFFFF"/>
                </a:solidFill>
              </a:rPr>
            </a:br>
            <a:br>
              <a:rPr lang="en-US">
                <a:solidFill>
                  <a:srgbClr val="FFFFFF"/>
                </a:solidFill>
              </a:rPr>
            </a:br>
            <a:r>
              <a:rPr lang="en-US">
                <a:solidFill>
                  <a:srgbClr val="FFFFFF"/>
                </a:solidFill>
              </a:rPr>
              <a:t>Ballot drop boxes close at 8pm</a:t>
            </a:r>
          </a:p>
        </p:txBody>
      </p:sp>
      <p:graphicFrame>
        <p:nvGraphicFramePr>
          <p:cNvPr id="5" name="Content Placeholder 2">
            <a:extLst>
              <a:ext uri="{FF2B5EF4-FFF2-40B4-BE49-F238E27FC236}">
                <a16:creationId xmlns:a16="http://schemas.microsoft.com/office/drawing/2014/main" id="{8B0337B0-4D1A-4474-BAA8-E07B06D84A52}"/>
              </a:ext>
            </a:extLst>
          </p:cNvPr>
          <p:cNvGraphicFramePr>
            <a:graphicFrameLocks noGrp="1"/>
          </p:cNvGraphicFramePr>
          <p:nvPr>
            <p:ph idx="1"/>
            <p:extLst>
              <p:ext uri="{D42A27DB-BD31-4B8C-83A1-F6EECF244321}">
                <p14:modId xmlns:p14="http://schemas.microsoft.com/office/powerpoint/2010/main" val="181357144"/>
              </p:ext>
            </p:extLst>
          </p:nvPr>
        </p:nvGraphicFramePr>
        <p:xfrm>
          <a:off x="5603875" y="954088"/>
          <a:ext cx="5641975" cy="4921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923109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8DCCA-B83B-4ACD-820F-C9E3AB9328E4}"/>
              </a:ext>
            </a:extLst>
          </p:cNvPr>
          <p:cNvSpPr>
            <a:spLocks noGrp="1"/>
          </p:cNvSpPr>
          <p:nvPr>
            <p:ph type="title"/>
          </p:nvPr>
        </p:nvSpPr>
        <p:spPr>
          <a:xfrm>
            <a:off x="1225448" y="867299"/>
            <a:ext cx="7145866" cy="778933"/>
          </a:xfrm>
        </p:spPr>
        <p:txBody>
          <a:bodyPr anchor="ctr">
            <a:noAutofit/>
          </a:bodyPr>
          <a:lstStyle/>
          <a:p>
            <a:pPr>
              <a:lnSpc>
                <a:spcPct val="90000"/>
              </a:lnSpc>
            </a:pPr>
            <a:r>
              <a:rPr lang="en-US" sz="4000" dirty="0">
                <a:solidFill>
                  <a:srgbClr val="FEFFFF"/>
                </a:solidFill>
              </a:rPr>
              <a:t>The Canvass</a:t>
            </a:r>
            <a:br>
              <a:rPr lang="en-US" sz="4000" dirty="0">
                <a:solidFill>
                  <a:srgbClr val="FEFFFF"/>
                </a:solidFill>
              </a:rPr>
            </a:br>
            <a:r>
              <a:rPr lang="en-US" sz="4000" dirty="0">
                <a:solidFill>
                  <a:srgbClr val="FEFFFF"/>
                </a:solidFill>
              </a:rPr>
              <a:t>Like fine wine, it takes time. </a:t>
            </a:r>
          </a:p>
        </p:txBody>
      </p:sp>
      <p:sp>
        <p:nvSpPr>
          <p:cNvPr id="8" name="Content Placeholder 2">
            <a:extLst>
              <a:ext uri="{FF2B5EF4-FFF2-40B4-BE49-F238E27FC236}">
                <a16:creationId xmlns:a16="http://schemas.microsoft.com/office/drawing/2014/main" id="{87EB05FC-3483-46D3-AF42-22DE4D445F6C}"/>
              </a:ext>
            </a:extLst>
          </p:cNvPr>
          <p:cNvSpPr>
            <a:spLocks noGrp="1"/>
          </p:cNvSpPr>
          <p:nvPr>
            <p:ph idx="1"/>
          </p:nvPr>
        </p:nvSpPr>
        <p:spPr>
          <a:xfrm>
            <a:off x="1099038" y="2032000"/>
            <a:ext cx="7445952" cy="3879222"/>
          </a:xfrm>
        </p:spPr>
        <p:txBody>
          <a:bodyPr>
            <a:normAutofit/>
          </a:bodyPr>
          <a:lstStyle/>
          <a:p>
            <a:pPr>
              <a:lnSpc>
                <a:spcPct val="90000"/>
              </a:lnSpc>
            </a:pPr>
            <a:r>
              <a:rPr lang="en-US" sz="1400" dirty="0">
                <a:solidFill>
                  <a:srgbClr val="FEFFFF"/>
                </a:solidFill>
              </a:rPr>
              <a:t>The Canvass is the official tally of votes for any given election. The purpose of the canvass is to account for  every ballot cast and ensure that every valid vote cast is counted accurately in the final election totals. </a:t>
            </a:r>
          </a:p>
          <a:p>
            <a:pPr>
              <a:lnSpc>
                <a:spcPct val="90000"/>
              </a:lnSpc>
            </a:pPr>
            <a:r>
              <a:rPr lang="en-US" sz="1400" dirty="0">
                <a:solidFill>
                  <a:srgbClr val="FEFFFF"/>
                </a:solidFill>
              </a:rPr>
              <a:t>The Canvass accounts for every ballot cast on Election Day, every qualified returned ballot from voters who voted using the ballot we mail them, every qualified Same Day Voter Registration ballot, every accepted provisional ballot, every challenged ballot, and every qualified military and overseas ballot.</a:t>
            </a:r>
          </a:p>
          <a:p>
            <a:pPr>
              <a:lnSpc>
                <a:spcPct val="90000"/>
              </a:lnSpc>
            </a:pPr>
            <a:r>
              <a:rPr lang="en-US" sz="1400" dirty="0">
                <a:solidFill>
                  <a:srgbClr val="FEFFFF"/>
                </a:solidFill>
              </a:rPr>
              <a:t>The Canvass enables an election official to resolve discrepancies, correct errors, and take any remedial actions necessary to ensure completeness and accuracy before certifying the election. </a:t>
            </a:r>
          </a:p>
          <a:p>
            <a:pPr>
              <a:lnSpc>
                <a:spcPct val="90000"/>
              </a:lnSpc>
            </a:pPr>
            <a:r>
              <a:rPr lang="en-US" sz="1400" dirty="0">
                <a:solidFill>
                  <a:srgbClr val="FEFFFF"/>
                </a:solidFill>
              </a:rPr>
              <a:t>Estimated number of outstanding ballots will be prepared by Friday, including the number of Same Day and Provisional Ballots. We will not have the number by district until the ballots are all keyed in as returned.</a:t>
            </a:r>
          </a:p>
          <a:p>
            <a:pPr>
              <a:lnSpc>
                <a:spcPct val="90000"/>
              </a:lnSpc>
            </a:pPr>
            <a:r>
              <a:rPr lang="en-US" sz="1400" dirty="0">
                <a:solidFill>
                  <a:srgbClr val="FEFFFF"/>
                </a:solidFill>
              </a:rPr>
              <a:t>There are several audits conducted during the Canvass to verify the results including a 1% manual tally of the results making sure every contest is audited. </a:t>
            </a:r>
          </a:p>
        </p:txBody>
      </p:sp>
      <p:pic>
        <p:nvPicPr>
          <p:cNvPr id="6" name="Graphic 5" descr="Wine">
            <a:extLst>
              <a:ext uri="{FF2B5EF4-FFF2-40B4-BE49-F238E27FC236}">
                <a16:creationId xmlns:a16="http://schemas.microsoft.com/office/drawing/2014/main" id="{0F33A63C-B11A-46F4-B4F5-116F328A60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44990" y="1935332"/>
            <a:ext cx="2370337" cy="2370337"/>
          </a:xfrm>
          <a:prstGeom prst="rect">
            <a:avLst/>
          </a:prstGeom>
        </p:spPr>
      </p:pic>
    </p:spTree>
    <p:extLst>
      <p:ext uri="{BB962C8B-B14F-4D97-AF65-F5344CB8AC3E}">
        <p14:creationId xmlns:p14="http://schemas.microsoft.com/office/powerpoint/2010/main" val="2056310524"/>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F8FBD-F84A-48B5-A689-B73684AB21F1}"/>
              </a:ext>
            </a:extLst>
          </p:cNvPr>
          <p:cNvSpPr>
            <a:spLocks noGrp="1"/>
          </p:cNvSpPr>
          <p:nvPr>
            <p:ph type="title"/>
          </p:nvPr>
        </p:nvSpPr>
        <p:spPr/>
        <p:txBody>
          <a:bodyPr/>
          <a:lstStyle/>
          <a:p>
            <a:r>
              <a:rPr lang="en-US" dirty="0"/>
              <a:t>Ballot processing and counting…</a:t>
            </a:r>
          </a:p>
        </p:txBody>
      </p:sp>
      <p:sp>
        <p:nvSpPr>
          <p:cNvPr id="3" name="Content Placeholder 2">
            <a:extLst>
              <a:ext uri="{FF2B5EF4-FFF2-40B4-BE49-F238E27FC236}">
                <a16:creationId xmlns:a16="http://schemas.microsoft.com/office/drawing/2014/main" id="{D24B8B1F-9234-4194-BD27-51B077C03938}"/>
              </a:ext>
            </a:extLst>
          </p:cNvPr>
          <p:cNvSpPr>
            <a:spLocks noGrp="1"/>
          </p:cNvSpPr>
          <p:nvPr>
            <p:ph idx="1"/>
          </p:nvPr>
        </p:nvSpPr>
        <p:spPr>
          <a:xfrm>
            <a:off x="2589212" y="1753299"/>
            <a:ext cx="8915400" cy="4480591"/>
          </a:xfrm>
        </p:spPr>
        <p:txBody>
          <a:bodyPr>
            <a:normAutofit fontScale="70000" lnSpcReduction="20000"/>
          </a:bodyPr>
          <a:lstStyle/>
          <a:p>
            <a:pPr>
              <a:lnSpc>
                <a:spcPct val="120000"/>
              </a:lnSpc>
            </a:pPr>
            <a:r>
              <a:rPr lang="en-US" dirty="0"/>
              <a:t>Since all voters will be mailed a ballot, we will process ballots and prepare for ballots to be counted as soon as they are received pursuant to a new law enacted on 6/18/2020. </a:t>
            </a:r>
          </a:p>
          <a:p>
            <a:pPr>
              <a:lnSpc>
                <a:spcPct val="120000"/>
              </a:lnSpc>
            </a:pPr>
            <a:r>
              <a:rPr lang="en-US" dirty="0"/>
              <a:t>Of course, we can only process votes if we have them. We encourage voters to vote early, and not wait until the last day. </a:t>
            </a:r>
          </a:p>
          <a:p>
            <a:pPr>
              <a:lnSpc>
                <a:spcPct val="120000"/>
              </a:lnSpc>
            </a:pPr>
            <a:r>
              <a:rPr lang="en-US" dirty="0"/>
              <a:t>Step 1 – peel signature tab from envelope (we did 70,678 ballots in March 2020!)</a:t>
            </a:r>
          </a:p>
          <a:p>
            <a:pPr>
              <a:lnSpc>
                <a:spcPct val="120000"/>
              </a:lnSpc>
            </a:pPr>
            <a:r>
              <a:rPr lang="en-US" dirty="0"/>
              <a:t>Step 2 – run ballots through sorter where the signature is captured. </a:t>
            </a:r>
          </a:p>
          <a:p>
            <a:pPr>
              <a:lnSpc>
                <a:spcPct val="120000"/>
              </a:lnSpc>
            </a:pPr>
            <a:r>
              <a:rPr lang="en-US" dirty="0"/>
              <a:t>Step 3 – clerks at computers will pull up batches where they can view 5 signatures from ballot envelopes and the signature from the corresponding voter for each voter. </a:t>
            </a:r>
          </a:p>
          <a:p>
            <a:pPr>
              <a:lnSpc>
                <a:spcPct val="120000"/>
              </a:lnSpc>
            </a:pPr>
            <a:r>
              <a:rPr lang="en-US" dirty="0"/>
              <a:t>Step 4 – ballots are sorted into good sigs match, no sig (letter sent) and sig compare questions, which get checked by another clerk. </a:t>
            </a:r>
          </a:p>
          <a:p>
            <a:pPr lvl="1">
              <a:lnSpc>
                <a:spcPct val="120000"/>
              </a:lnSpc>
            </a:pPr>
            <a:r>
              <a:rPr lang="en-US" dirty="0"/>
              <a:t>Step 4a – letters are sent to the voters who did not sign their envelopes so they can fill out a form and cure their missing signature.</a:t>
            </a:r>
          </a:p>
          <a:p>
            <a:pPr lvl="1">
              <a:lnSpc>
                <a:spcPct val="120000"/>
              </a:lnSpc>
            </a:pPr>
            <a:r>
              <a:rPr lang="en-US" dirty="0"/>
              <a:t>Step 4b – envelopes where sigs don’t compare are put through two clerks for double checking. We will try to search for other signatures, printing, etc. We will try to call or email the voter if they have provided that information. Otherwise, they are sent a letter with a form they can fill out to cure their non-comparing signature.</a:t>
            </a:r>
          </a:p>
        </p:txBody>
      </p:sp>
    </p:spTree>
    <p:extLst>
      <p:ext uri="{BB962C8B-B14F-4D97-AF65-F5344CB8AC3E}">
        <p14:creationId xmlns:p14="http://schemas.microsoft.com/office/powerpoint/2010/main" val="14429295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FFC03-9E08-419A-9C91-3E3BAF9F2799}"/>
              </a:ext>
            </a:extLst>
          </p:cNvPr>
          <p:cNvSpPr>
            <a:spLocks noGrp="1"/>
          </p:cNvSpPr>
          <p:nvPr>
            <p:ph type="title"/>
          </p:nvPr>
        </p:nvSpPr>
        <p:spPr/>
        <p:txBody>
          <a:bodyPr/>
          <a:lstStyle/>
          <a:p>
            <a:r>
              <a:rPr lang="en-US" dirty="0"/>
              <a:t>…Ballot processing and counting</a:t>
            </a:r>
          </a:p>
        </p:txBody>
      </p:sp>
      <p:sp>
        <p:nvSpPr>
          <p:cNvPr id="3" name="Content Placeholder 2">
            <a:extLst>
              <a:ext uri="{FF2B5EF4-FFF2-40B4-BE49-F238E27FC236}">
                <a16:creationId xmlns:a16="http://schemas.microsoft.com/office/drawing/2014/main" id="{767A89CC-4026-4027-BA33-E92AD75ED607}"/>
              </a:ext>
            </a:extLst>
          </p:cNvPr>
          <p:cNvSpPr>
            <a:spLocks noGrp="1"/>
          </p:cNvSpPr>
          <p:nvPr>
            <p:ph idx="1"/>
          </p:nvPr>
        </p:nvSpPr>
        <p:spPr>
          <a:xfrm>
            <a:off x="2589212" y="1535185"/>
            <a:ext cx="8915400" cy="4376037"/>
          </a:xfrm>
        </p:spPr>
        <p:txBody>
          <a:bodyPr>
            <a:normAutofit fontScale="70000" lnSpcReduction="20000"/>
          </a:bodyPr>
          <a:lstStyle/>
          <a:p>
            <a:pPr>
              <a:lnSpc>
                <a:spcPct val="120000"/>
              </a:lnSpc>
            </a:pPr>
            <a:r>
              <a:rPr lang="en-US" dirty="0"/>
              <a:t>Step 5- envelopes are opened and ballots are extracted. </a:t>
            </a:r>
          </a:p>
          <a:p>
            <a:pPr lvl="1">
              <a:lnSpc>
                <a:spcPct val="120000"/>
              </a:lnSpc>
            </a:pPr>
            <a:r>
              <a:rPr lang="en-US" dirty="0"/>
              <a:t>Step 5a – clerks work in teams and make sure if they have 100 empty envelopes, they have 100 ballots. </a:t>
            </a:r>
          </a:p>
          <a:p>
            <a:pPr lvl="1">
              <a:lnSpc>
                <a:spcPct val="120000"/>
              </a:lnSpc>
            </a:pPr>
            <a:r>
              <a:rPr lang="en-US" dirty="0"/>
              <a:t>Step 5b – if there are any ballots that cannot be read by the scanners due to tears or spills, the ballots are sent to a ballot duplicating board.</a:t>
            </a:r>
          </a:p>
          <a:p>
            <a:pPr lvl="1">
              <a:lnSpc>
                <a:spcPct val="120000"/>
              </a:lnSpc>
            </a:pPr>
            <a:r>
              <a:rPr lang="en-US" dirty="0"/>
              <a:t>Two-person duplicating boards remake any problem ballots. Original ballots are maintained as the official voting record.</a:t>
            </a:r>
          </a:p>
          <a:p>
            <a:pPr>
              <a:lnSpc>
                <a:spcPct val="120000"/>
              </a:lnSpc>
            </a:pPr>
            <a:r>
              <a:rPr lang="en-US" dirty="0"/>
              <a:t>Step 6 – ballots are bundled and labeled with a form to be sent to ballot counting. </a:t>
            </a:r>
          </a:p>
          <a:p>
            <a:pPr>
              <a:lnSpc>
                <a:spcPct val="120000"/>
              </a:lnSpc>
            </a:pPr>
            <a:r>
              <a:rPr lang="en-US" dirty="0"/>
              <a:t>Step 7 – ballots are counted in batches and the form is completed with the operator number, initials, number counted, and number rejected. </a:t>
            </a:r>
          </a:p>
          <a:p>
            <a:pPr lvl="1">
              <a:lnSpc>
                <a:spcPct val="120000"/>
              </a:lnSpc>
            </a:pPr>
            <a:r>
              <a:rPr lang="en-US" dirty="0"/>
              <a:t>Step 7a – ballots that have been successfully counted are put into boxes, marked and stored. </a:t>
            </a:r>
          </a:p>
          <a:p>
            <a:pPr lvl="1">
              <a:lnSpc>
                <a:spcPct val="120000"/>
              </a:lnSpc>
            </a:pPr>
            <a:r>
              <a:rPr lang="en-US" dirty="0"/>
              <a:t>Step 7b – ballots that were not counted, go to a ballot duplicating board.</a:t>
            </a:r>
          </a:p>
          <a:p>
            <a:pPr>
              <a:lnSpc>
                <a:spcPct val="120000"/>
              </a:lnSpc>
            </a:pPr>
            <a:r>
              <a:rPr lang="en-US" dirty="0"/>
              <a:t>Step 8 – ballots that need adjudication, are reconciled at computer stations. </a:t>
            </a:r>
          </a:p>
          <a:p>
            <a:pPr>
              <a:lnSpc>
                <a:spcPct val="120000"/>
              </a:lnSpc>
            </a:pPr>
            <a:r>
              <a:rPr lang="en-US" dirty="0"/>
              <a:t>Step 9 – ballots are tallied, and the vote is audited. </a:t>
            </a:r>
          </a:p>
          <a:p>
            <a:pPr>
              <a:lnSpc>
                <a:spcPct val="120000"/>
              </a:lnSpc>
            </a:pPr>
            <a:r>
              <a:rPr lang="en-US" dirty="0"/>
              <a:t>Step 10 – the ballot count is posted on the website as an update. </a:t>
            </a:r>
          </a:p>
          <a:p>
            <a:pPr marL="0" indent="0">
              <a:buNone/>
            </a:pPr>
            <a:endParaRPr lang="en-US" dirty="0"/>
          </a:p>
        </p:txBody>
      </p:sp>
    </p:spTree>
    <p:extLst>
      <p:ext uri="{BB962C8B-B14F-4D97-AF65-F5344CB8AC3E}">
        <p14:creationId xmlns:p14="http://schemas.microsoft.com/office/powerpoint/2010/main" val="36677485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FEEC6-23F5-42F8-BA46-18D101F80A0B}"/>
              </a:ext>
            </a:extLst>
          </p:cNvPr>
          <p:cNvSpPr>
            <a:spLocks noGrp="1"/>
          </p:cNvSpPr>
          <p:nvPr>
            <p:ph type="title"/>
          </p:nvPr>
        </p:nvSpPr>
        <p:spPr>
          <a:xfrm>
            <a:off x="1024128" y="585216"/>
            <a:ext cx="9720072" cy="1499616"/>
          </a:xfrm>
        </p:spPr>
        <p:txBody>
          <a:bodyPr>
            <a:normAutofit/>
          </a:bodyPr>
          <a:lstStyle/>
          <a:p>
            <a:r>
              <a:rPr lang="en-US"/>
              <a:t>Final Election Results </a:t>
            </a:r>
          </a:p>
        </p:txBody>
      </p:sp>
      <p:graphicFrame>
        <p:nvGraphicFramePr>
          <p:cNvPr id="5" name="Content Placeholder 2">
            <a:extLst>
              <a:ext uri="{FF2B5EF4-FFF2-40B4-BE49-F238E27FC236}">
                <a16:creationId xmlns:a16="http://schemas.microsoft.com/office/drawing/2014/main" id="{37211FAD-1116-4600-8613-E6E3A9FDAE0F}"/>
              </a:ext>
            </a:extLst>
          </p:cNvPr>
          <p:cNvGraphicFramePr>
            <a:graphicFrameLocks noGrp="1"/>
          </p:cNvGraphicFramePr>
          <p:nvPr>
            <p:ph idx="1"/>
            <p:extLst>
              <p:ext uri="{D42A27DB-BD31-4B8C-83A1-F6EECF244321}">
                <p14:modId xmlns:p14="http://schemas.microsoft.com/office/powerpoint/2010/main" val="3757249978"/>
              </p:ext>
            </p:extLst>
          </p:nvPr>
        </p:nvGraphicFramePr>
        <p:xfrm>
          <a:off x="1023938" y="2286000"/>
          <a:ext cx="9720262"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602653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85BF3-4F48-4F37-8B0A-17E68F2BF64E}"/>
              </a:ext>
            </a:extLst>
          </p:cNvPr>
          <p:cNvSpPr>
            <a:spLocks noGrp="1"/>
          </p:cNvSpPr>
          <p:nvPr>
            <p:ph type="title"/>
          </p:nvPr>
        </p:nvSpPr>
        <p:spPr>
          <a:xfrm>
            <a:off x="1024128" y="585216"/>
            <a:ext cx="5902061" cy="1499616"/>
          </a:xfrm>
        </p:spPr>
        <p:txBody>
          <a:bodyPr>
            <a:normAutofit/>
          </a:bodyPr>
          <a:lstStyle/>
          <a:p>
            <a:r>
              <a:rPr lang="en-US" dirty="0"/>
              <a:t>Assuming office</a:t>
            </a:r>
          </a:p>
        </p:txBody>
      </p:sp>
      <p:sp>
        <p:nvSpPr>
          <p:cNvPr id="3" name="Content Placeholder 2">
            <a:extLst>
              <a:ext uri="{FF2B5EF4-FFF2-40B4-BE49-F238E27FC236}">
                <a16:creationId xmlns:a16="http://schemas.microsoft.com/office/drawing/2014/main" id="{F9EEFBC5-D61C-471B-8203-6254175730E7}"/>
              </a:ext>
            </a:extLst>
          </p:cNvPr>
          <p:cNvSpPr>
            <a:spLocks noGrp="1"/>
          </p:cNvSpPr>
          <p:nvPr>
            <p:ph idx="1"/>
          </p:nvPr>
        </p:nvSpPr>
        <p:spPr>
          <a:xfrm>
            <a:off x="1024128" y="2286000"/>
            <a:ext cx="5902061" cy="3931920"/>
          </a:xfrm>
        </p:spPr>
        <p:txBody>
          <a:bodyPr>
            <a:normAutofit/>
          </a:bodyPr>
          <a:lstStyle/>
          <a:p>
            <a:r>
              <a:rPr lang="en-US" sz="1400" dirty="0">
                <a:highlight>
                  <a:srgbClr val="FFFF00"/>
                </a:highlight>
              </a:rPr>
              <a:t>December 4 </a:t>
            </a:r>
            <a:r>
              <a:rPr lang="en-US" sz="1400" dirty="0"/>
              <a:t>– Special Districts: Candidates declared elected or appointed take office this date at noon after having taken the oath or posted any bond required by the principal act. §10554</a:t>
            </a:r>
          </a:p>
          <a:p>
            <a:r>
              <a:rPr lang="en-US" sz="1400" dirty="0">
                <a:highlight>
                  <a:srgbClr val="FFFF00"/>
                </a:highlight>
              </a:rPr>
              <a:t>December 4 </a:t>
            </a:r>
            <a:r>
              <a:rPr lang="en-US" sz="1400" dirty="0"/>
              <a:t>– School and Community College Districts: Candidates elected to school board take office, though no reference is made to “noon.”</a:t>
            </a:r>
          </a:p>
          <a:p>
            <a:r>
              <a:rPr lang="en-US" sz="1400" dirty="0">
                <a:highlight>
                  <a:srgbClr val="FFFF00"/>
                </a:highlight>
              </a:rPr>
              <a:t>December 7 </a:t>
            </a:r>
            <a:r>
              <a:rPr lang="en-US" sz="1400" dirty="0"/>
              <a:t>– State Senate and State Assembly Members take office.</a:t>
            </a:r>
          </a:p>
          <a:p>
            <a:r>
              <a:rPr lang="en-US" sz="1400" dirty="0">
                <a:highlight>
                  <a:srgbClr val="FFFF00"/>
                </a:highlight>
              </a:rPr>
              <a:t>December 8 </a:t>
            </a:r>
            <a:r>
              <a:rPr lang="en-US" sz="1400" dirty="0"/>
              <a:t>– Santa Cruz &amp; Watsonville City council members take office.</a:t>
            </a:r>
          </a:p>
          <a:p>
            <a:r>
              <a:rPr lang="en-US" sz="1400" dirty="0">
                <a:highlight>
                  <a:srgbClr val="FFFF00"/>
                </a:highlight>
              </a:rPr>
              <a:t>December 10 </a:t>
            </a:r>
            <a:r>
              <a:rPr lang="en-US" sz="1400" dirty="0"/>
              <a:t>– Capitola City council members take office.</a:t>
            </a:r>
          </a:p>
          <a:p>
            <a:r>
              <a:rPr lang="en-US" sz="1400" dirty="0">
                <a:highlight>
                  <a:srgbClr val="FFFF00"/>
                </a:highlight>
              </a:rPr>
              <a:t>December 16 </a:t>
            </a:r>
            <a:r>
              <a:rPr lang="en-US" sz="1400" dirty="0"/>
              <a:t>– Scotts Valley City council members take office.</a:t>
            </a:r>
          </a:p>
          <a:p>
            <a:r>
              <a:rPr lang="en-US" sz="1400" dirty="0">
                <a:highlight>
                  <a:srgbClr val="FFFF00"/>
                </a:highlight>
              </a:rPr>
              <a:t>January 3 </a:t>
            </a:r>
            <a:r>
              <a:rPr lang="en-US" sz="1400" dirty="0"/>
              <a:t>– Congressional members take office.</a:t>
            </a:r>
          </a:p>
          <a:p>
            <a:r>
              <a:rPr lang="en-US" sz="1400" dirty="0">
                <a:highlight>
                  <a:srgbClr val="FFFF00"/>
                </a:highlight>
              </a:rPr>
              <a:t>January 4 </a:t>
            </a:r>
            <a:r>
              <a:rPr lang="en-US" sz="1400" dirty="0"/>
              <a:t>– County Supervisors and Superior Court Judges take office.</a:t>
            </a:r>
          </a:p>
          <a:p>
            <a:r>
              <a:rPr lang="en-US" sz="1400" dirty="0">
                <a:highlight>
                  <a:srgbClr val="FFFF00"/>
                </a:highlight>
              </a:rPr>
              <a:t>January 20 </a:t>
            </a:r>
            <a:r>
              <a:rPr lang="en-US" sz="1400" dirty="0"/>
              <a:t>– Inauguration Day. President takes office at noon.</a:t>
            </a:r>
          </a:p>
          <a:p>
            <a:endParaRPr lang="en-US" sz="1400" dirty="0"/>
          </a:p>
        </p:txBody>
      </p:sp>
      <p:pic>
        <p:nvPicPr>
          <p:cNvPr id="7" name="Graphic 6" descr="Raised hand">
            <a:extLst>
              <a:ext uri="{FF2B5EF4-FFF2-40B4-BE49-F238E27FC236}">
                <a16:creationId xmlns:a16="http://schemas.microsoft.com/office/drawing/2014/main" id="{9B1BD9A3-DD6F-46CE-9D35-2EA5CE7AC641}"/>
              </a:ext>
            </a:extLst>
          </p:cNvPr>
          <p:cNvPicPr>
            <a:picLocks noChangeAspect="1"/>
          </p:cNvPicPr>
          <p:nvPr/>
        </p:nvPicPr>
        <p:blipFill>
          <a:blip r:embed="rId2">
            <a:extLst>
              <a:ext uri="{96DAC541-7B7A-43D3-8B79-37D633B846F1}">
                <asvg:svgBlip xmlns:asvg="http://schemas.microsoft.com/office/drawing/2016/SVG/main" r:embed="rId3"/>
              </a:ext>
            </a:extLst>
          </a:blip>
          <a:stretch/>
        </p:blipFill>
        <p:spPr>
          <a:xfrm>
            <a:off x="7552267" y="1429173"/>
            <a:ext cx="3999654" cy="3999654"/>
          </a:xfrm>
          <a:prstGeom prst="rect">
            <a:avLst/>
          </a:prstGeom>
        </p:spPr>
      </p:pic>
    </p:spTree>
    <p:extLst>
      <p:ext uri="{BB962C8B-B14F-4D97-AF65-F5344CB8AC3E}">
        <p14:creationId xmlns:p14="http://schemas.microsoft.com/office/powerpoint/2010/main" val="7801254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DD9E19-EEF8-48F8-BC59-8560CBC0A750}"/>
              </a:ext>
            </a:extLst>
          </p:cNvPr>
          <p:cNvSpPr/>
          <p:nvPr/>
        </p:nvSpPr>
        <p:spPr>
          <a:xfrm>
            <a:off x="0" y="0"/>
            <a:ext cx="12192000" cy="17584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380D41-DB77-4D71-A387-029F3C09F7B0}"/>
              </a:ext>
            </a:extLst>
          </p:cNvPr>
          <p:cNvSpPr>
            <a:spLocks noGrp="1"/>
          </p:cNvSpPr>
          <p:nvPr>
            <p:ph type="title"/>
          </p:nvPr>
        </p:nvSpPr>
        <p:spPr>
          <a:xfrm>
            <a:off x="861646" y="555158"/>
            <a:ext cx="4994030" cy="1018665"/>
          </a:xfrm>
        </p:spPr>
        <p:txBody>
          <a:bodyPr>
            <a:normAutofit/>
          </a:bodyPr>
          <a:lstStyle/>
          <a:p>
            <a:r>
              <a:rPr lang="en-US" dirty="0">
                <a:solidFill>
                  <a:schemeClr val="tx1"/>
                </a:solidFill>
              </a:rPr>
              <a:t>Outstanding issues</a:t>
            </a:r>
          </a:p>
        </p:txBody>
      </p:sp>
      <p:graphicFrame>
        <p:nvGraphicFramePr>
          <p:cNvPr id="5" name="Content Placeholder 2">
            <a:extLst>
              <a:ext uri="{FF2B5EF4-FFF2-40B4-BE49-F238E27FC236}">
                <a16:creationId xmlns:a16="http://schemas.microsoft.com/office/drawing/2014/main" id="{CB0172D1-13AF-4C1C-AC67-D6AE805CC5F8}"/>
              </a:ext>
            </a:extLst>
          </p:cNvPr>
          <p:cNvGraphicFramePr>
            <a:graphicFrameLocks noGrp="1"/>
          </p:cNvGraphicFramePr>
          <p:nvPr>
            <p:ph idx="1"/>
            <p:extLst>
              <p:ext uri="{D42A27DB-BD31-4B8C-83A1-F6EECF244321}">
                <p14:modId xmlns:p14="http://schemas.microsoft.com/office/powerpoint/2010/main" val="892514219"/>
              </p:ext>
            </p:extLst>
          </p:nvPr>
        </p:nvGraphicFramePr>
        <p:xfrm>
          <a:off x="1987113" y="1379062"/>
          <a:ext cx="8021234" cy="53309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386542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1A39A-166F-423E-BEE8-DB7297CAD713}"/>
              </a:ext>
            </a:extLst>
          </p:cNvPr>
          <p:cNvSpPr>
            <a:spLocks noGrp="1"/>
          </p:cNvSpPr>
          <p:nvPr>
            <p:ph type="title"/>
          </p:nvPr>
        </p:nvSpPr>
        <p:spPr>
          <a:xfrm>
            <a:off x="1024129" y="585216"/>
            <a:ext cx="4431792" cy="1499616"/>
          </a:xfrm>
        </p:spPr>
        <p:txBody>
          <a:bodyPr>
            <a:normAutofit/>
          </a:bodyPr>
          <a:lstStyle/>
          <a:p>
            <a:r>
              <a:rPr lang="en-US" sz="3500" dirty="0"/>
              <a:t>Our ballots will be mailed with a hug &amp; a kiss!</a:t>
            </a:r>
          </a:p>
        </p:txBody>
      </p:sp>
      <p:sp>
        <p:nvSpPr>
          <p:cNvPr id="8" name="Content Placeholder 7">
            <a:extLst>
              <a:ext uri="{FF2B5EF4-FFF2-40B4-BE49-F238E27FC236}">
                <a16:creationId xmlns:a16="http://schemas.microsoft.com/office/drawing/2014/main" id="{0DBF682F-D380-4D88-A35B-66C3E1B21A3F}"/>
              </a:ext>
            </a:extLst>
          </p:cNvPr>
          <p:cNvSpPr>
            <a:spLocks noGrp="1"/>
          </p:cNvSpPr>
          <p:nvPr>
            <p:ph idx="1"/>
          </p:nvPr>
        </p:nvSpPr>
        <p:spPr>
          <a:xfrm>
            <a:off x="1024128" y="2286000"/>
            <a:ext cx="4429615" cy="3931920"/>
          </a:xfrm>
        </p:spPr>
        <p:txBody>
          <a:bodyPr>
            <a:normAutofit/>
          </a:bodyPr>
          <a:lstStyle/>
          <a:p>
            <a:r>
              <a:rPr lang="en-US" dirty="0"/>
              <a:t>Voters can sign up for </a:t>
            </a:r>
            <a:r>
              <a:rPr lang="en-US" dirty="0" err="1"/>
              <a:t>BallotTrax</a:t>
            </a:r>
            <a:r>
              <a:rPr lang="en-US" dirty="0"/>
              <a:t> to track their ballot!</a:t>
            </a:r>
          </a:p>
          <a:p>
            <a:r>
              <a:rPr lang="en-US" dirty="0"/>
              <a:t>Voters need to be sure to sign their name in their own handwriting. </a:t>
            </a:r>
          </a:p>
          <a:p>
            <a:r>
              <a:rPr lang="en-US" dirty="0"/>
              <a:t>There will be opportunity to cure a signature that does not compare or provide a missing signature.</a:t>
            </a:r>
          </a:p>
        </p:txBody>
      </p:sp>
      <p:pic>
        <p:nvPicPr>
          <p:cNvPr id="4" name="Content Placeholder 3" descr="A screenshot of a map&#10;&#10;Description automatically generated">
            <a:extLst>
              <a:ext uri="{FF2B5EF4-FFF2-40B4-BE49-F238E27FC236}">
                <a16:creationId xmlns:a16="http://schemas.microsoft.com/office/drawing/2014/main" id="{FD605A95-2423-4CB0-BE02-E5A9A9C5F2DD}"/>
              </a:ext>
            </a:extLst>
          </p:cNvPr>
          <p:cNvPicPr>
            <a:picLocks noChangeAspect="1"/>
          </p:cNvPicPr>
          <p:nvPr/>
        </p:nvPicPr>
        <p:blipFill rotWithShape="1">
          <a:blip r:embed="rId2"/>
          <a:srcRect l="8989"/>
          <a:stretch/>
        </p:blipFill>
        <p:spPr>
          <a:xfrm>
            <a:off x="6096000" y="1368290"/>
            <a:ext cx="5455921" cy="4121419"/>
          </a:xfrm>
          <a:prstGeom prst="rect">
            <a:avLst/>
          </a:prstGeom>
        </p:spPr>
      </p:pic>
    </p:spTree>
    <p:extLst>
      <p:ext uri="{BB962C8B-B14F-4D97-AF65-F5344CB8AC3E}">
        <p14:creationId xmlns:p14="http://schemas.microsoft.com/office/powerpoint/2010/main" val="20329373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FCB4F-6F89-43BD-A8FB-E093D2495856}"/>
              </a:ext>
            </a:extLst>
          </p:cNvPr>
          <p:cNvSpPr>
            <a:spLocks noGrp="1"/>
          </p:cNvSpPr>
          <p:nvPr>
            <p:ph type="title"/>
          </p:nvPr>
        </p:nvSpPr>
        <p:spPr>
          <a:xfrm>
            <a:off x="1652630" y="637125"/>
            <a:ext cx="3363987" cy="5256371"/>
          </a:xfrm>
        </p:spPr>
        <p:txBody>
          <a:bodyPr vert="horz" lIns="91440" tIns="45720" rIns="91440" bIns="45720" rtlCol="0" anchor="ctr">
            <a:normAutofit/>
          </a:bodyPr>
          <a:lstStyle/>
          <a:p>
            <a:r>
              <a:rPr lang="en-US" sz="4800" kern="1200" dirty="0">
                <a:solidFill>
                  <a:schemeClr val="tx1"/>
                </a:solidFill>
                <a:latin typeface="+mj-lt"/>
                <a:ea typeface="+mj-ea"/>
                <a:cs typeface="+mj-cs"/>
              </a:rPr>
              <a:t>Voter outreach efforts</a:t>
            </a:r>
          </a:p>
        </p:txBody>
      </p:sp>
      <p:graphicFrame>
        <p:nvGraphicFramePr>
          <p:cNvPr id="5" name="Content Placeholder 2">
            <a:extLst>
              <a:ext uri="{FF2B5EF4-FFF2-40B4-BE49-F238E27FC236}">
                <a16:creationId xmlns:a16="http://schemas.microsoft.com/office/drawing/2014/main" id="{E188B859-801C-45D6-B583-43250B389C0A}"/>
              </a:ext>
            </a:extLst>
          </p:cNvPr>
          <p:cNvGraphicFramePr>
            <a:graphicFrameLocks noGrp="1"/>
          </p:cNvGraphicFramePr>
          <p:nvPr>
            <p:ph idx="1"/>
            <p:extLst>
              <p:ext uri="{D42A27DB-BD31-4B8C-83A1-F6EECF244321}">
                <p14:modId xmlns:p14="http://schemas.microsoft.com/office/powerpoint/2010/main" val="1840208904"/>
              </p:ext>
            </p:extLst>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3605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CA553-F9B8-4B1D-A461-59A3EC555AC8}"/>
              </a:ext>
            </a:extLst>
          </p:cNvPr>
          <p:cNvSpPr>
            <a:spLocks noGrp="1"/>
          </p:cNvSpPr>
          <p:nvPr>
            <p:ph type="title"/>
          </p:nvPr>
        </p:nvSpPr>
        <p:spPr/>
        <p:txBody>
          <a:bodyPr>
            <a:normAutofit/>
          </a:bodyPr>
          <a:lstStyle/>
          <a:p>
            <a:r>
              <a:rPr lang="en-US" sz="4400" dirty="0"/>
              <a:t>Postcard going out to all voters in Mid August</a:t>
            </a:r>
          </a:p>
        </p:txBody>
      </p:sp>
      <p:pic>
        <p:nvPicPr>
          <p:cNvPr id="10" name="Content Placeholder 9" descr="A screenshot of a social media post&#10;&#10;Description automatically generated">
            <a:extLst>
              <a:ext uri="{FF2B5EF4-FFF2-40B4-BE49-F238E27FC236}">
                <a16:creationId xmlns:a16="http://schemas.microsoft.com/office/drawing/2014/main" id="{6808497B-EEAA-4F71-A888-82F99F6A1A2C}"/>
              </a:ext>
            </a:extLst>
          </p:cNvPr>
          <p:cNvPicPr>
            <a:picLocks noGrp="1" noChangeAspect="1"/>
          </p:cNvPicPr>
          <p:nvPr>
            <p:ph sz="half" idx="1"/>
          </p:nvPr>
        </p:nvPicPr>
        <p:blipFill>
          <a:blip r:embed="rId2"/>
          <a:stretch>
            <a:fillRect/>
          </a:stretch>
        </p:blipFill>
        <p:spPr>
          <a:xfrm>
            <a:off x="1023938" y="2759122"/>
            <a:ext cx="4754562" cy="3076481"/>
          </a:xfrm>
        </p:spPr>
      </p:pic>
      <p:pic>
        <p:nvPicPr>
          <p:cNvPr id="12" name="Content Placeholder 11" descr="A screenshot of a cell phone&#10;&#10;Description automatically generated">
            <a:extLst>
              <a:ext uri="{FF2B5EF4-FFF2-40B4-BE49-F238E27FC236}">
                <a16:creationId xmlns:a16="http://schemas.microsoft.com/office/drawing/2014/main" id="{6AF01217-D983-4465-B71C-1809D704026D}"/>
              </a:ext>
            </a:extLst>
          </p:cNvPr>
          <p:cNvPicPr>
            <a:picLocks noGrp="1" noChangeAspect="1"/>
          </p:cNvPicPr>
          <p:nvPr>
            <p:ph sz="half" idx="2"/>
          </p:nvPr>
        </p:nvPicPr>
        <p:blipFill>
          <a:blip r:embed="rId3"/>
          <a:stretch>
            <a:fillRect/>
          </a:stretch>
        </p:blipFill>
        <p:spPr>
          <a:xfrm>
            <a:off x="5989638" y="2758987"/>
            <a:ext cx="4754562" cy="3076750"/>
          </a:xfrm>
        </p:spPr>
      </p:pic>
    </p:spTree>
    <p:extLst>
      <p:ext uri="{BB962C8B-B14F-4D97-AF65-F5344CB8AC3E}">
        <p14:creationId xmlns:p14="http://schemas.microsoft.com/office/powerpoint/2010/main" val="3095219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101DD-BBBC-46EF-874A-9D166F8315FC}"/>
              </a:ext>
            </a:extLst>
          </p:cNvPr>
          <p:cNvSpPr>
            <a:spLocks noGrp="1"/>
          </p:cNvSpPr>
          <p:nvPr>
            <p:ph type="title"/>
          </p:nvPr>
        </p:nvSpPr>
        <p:spPr/>
        <p:txBody>
          <a:bodyPr/>
          <a:lstStyle/>
          <a:p>
            <a:r>
              <a:rPr lang="en-US" dirty="0"/>
              <a:t>Some social media graphics</a:t>
            </a:r>
          </a:p>
        </p:txBody>
      </p:sp>
      <p:pic>
        <p:nvPicPr>
          <p:cNvPr id="6" name="Content Placeholder 5" descr="A person posing for a picture&#10;&#10;Description automatically generated">
            <a:extLst>
              <a:ext uri="{FF2B5EF4-FFF2-40B4-BE49-F238E27FC236}">
                <a16:creationId xmlns:a16="http://schemas.microsoft.com/office/drawing/2014/main" id="{D5963301-8E9B-4B88-9E13-15D260FCC1D5}"/>
              </a:ext>
            </a:extLst>
          </p:cNvPr>
          <p:cNvPicPr>
            <a:picLocks noGrp="1" noChangeAspect="1"/>
          </p:cNvPicPr>
          <p:nvPr>
            <p:ph sz="half" idx="1"/>
          </p:nvPr>
        </p:nvPicPr>
        <p:blipFill>
          <a:blip r:embed="rId2"/>
          <a:stretch>
            <a:fillRect/>
          </a:stretch>
        </p:blipFill>
        <p:spPr>
          <a:xfrm>
            <a:off x="1024128" y="2304493"/>
            <a:ext cx="4754562" cy="3985739"/>
          </a:xfrm>
        </p:spPr>
      </p:pic>
      <p:pic>
        <p:nvPicPr>
          <p:cNvPr id="8" name="Content Placeholder 7" descr="A person in a blue shirt&#10;&#10;Description automatically generated">
            <a:extLst>
              <a:ext uri="{FF2B5EF4-FFF2-40B4-BE49-F238E27FC236}">
                <a16:creationId xmlns:a16="http://schemas.microsoft.com/office/drawing/2014/main" id="{625632C3-94CC-4676-B2A9-8D8E43A96B7E}"/>
              </a:ext>
            </a:extLst>
          </p:cNvPr>
          <p:cNvPicPr>
            <a:picLocks noGrp="1" noChangeAspect="1"/>
          </p:cNvPicPr>
          <p:nvPr>
            <p:ph sz="half" idx="2"/>
          </p:nvPr>
        </p:nvPicPr>
        <p:blipFill>
          <a:blip r:embed="rId3"/>
          <a:stretch>
            <a:fillRect/>
          </a:stretch>
        </p:blipFill>
        <p:spPr>
          <a:xfrm>
            <a:off x="5989638" y="2304493"/>
            <a:ext cx="4754562" cy="3985739"/>
          </a:xfrm>
        </p:spPr>
      </p:pic>
    </p:spTree>
    <p:extLst>
      <p:ext uri="{BB962C8B-B14F-4D97-AF65-F5344CB8AC3E}">
        <p14:creationId xmlns:p14="http://schemas.microsoft.com/office/powerpoint/2010/main" val="38081263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A8EC506-B1DA-46A1-B44D-774E68468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Oval 5">
            <a:extLst>
              <a:ext uri="{FF2B5EF4-FFF2-40B4-BE49-F238E27FC236}">
                <a16:creationId xmlns:a16="http://schemas.microsoft.com/office/drawing/2014/main" id="{BFF30785-305E-45D7-984F-5AA93D3CA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6" name="Straight Connector 25">
            <a:extLst>
              <a:ext uri="{FF2B5EF4-FFF2-40B4-BE49-F238E27FC236}">
                <a16:creationId xmlns:a16="http://schemas.microsoft.com/office/drawing/2014/main" id="{15E01FA5-D766-43CA-A83D-E7CF3F04E9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CA73784B-AC76-4BAD-93AF-C72D0EDFD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45647E7-7CC5-4701-942C-C0F4DA5BB0C3}"/>
              </a:ext>
            </a:extLst>
          </p:cNvPr>
          <p:cNvSpPr>
            <a:spLocks noGrp="1"/>
          </p:cNvSpPr>
          <p:nvPr>
            <p:ph type="title"/>
          </p:nvPr>
        </p:nvSpPr>
        <p:spPr>
          <a:xfrm>
            <a:off x="636805" y="640080"/>
            <a:ext cx="3378099" cy="3034857"/>
          </a:xfrm>
        </p:spPr>
        <p:txBody>
          <a:bodyPr vert="horz" lIns="91440" tIns="45720" rIns="91440" bIns="45720" rtlCol="0" anchor="b">
            <a:normAutofit/>
          </a:bodyPr>
          <a:lstStyle/>
          <a:p>
            <a:pPr algn="r"/>
            <a:r>
              <a:rPr lang="en-US" sz="4400" kern="1200" cap="all" spc="200" baseline="0">
                <a:solidFill>
                  <a:schemeClr val="tx1">
                    <a:lumMod val="95000"/>
                    <a:lumOff val="5000"/>
                  </a:schemeClr>
                </a:solidFill>
                <a:latin typeface="+mj-lt"/>
                <a:ea typeface="+mj-ea"/>
                <a:cs typeface="+mj-cs"/>
              </a:rPr>
              <a:t>Flyer in English and  Spanish 	</a:t>
            </a:r>
          </a:p>
        </p:txBody>
      </p:sp>
      <p:cxnSp>
        <p:nvCxnSpPr>
          <p:cNvPr id="30" name="Straight Connector 29">
            <a:extLst>
              <a:ext uri="{FF2B5EF4-FFF2-40B4-BE49-F238E27FC236}">
                <a16:creationId xmlns:a16="http://schemas.microsoft.com/office/drawing/2014/main" id="{811DCF04-0C7C-44FC-8246-FC8D736B1A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0698" y="3765314"/>
            <a:ext cx="320040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Content Placeholder 7" descr="A screen shot of a person&#10;&#10;Description automatically generated">
            <a:extLst>
              <a:ext uri="{FF2B5EF4-FFF2-40B4-BE49-F238E27FC236}">
                <a16:creationId xmlns:a16="http://schemas.microsoft.com/office/drawing/2014/main" id="{4E983D81-33B4-4191-B0D7-32B0553006AF}"/>
              </a:ext>
            </a:extLst>
          </p:cNvPr>
          <p:cNvPicPr>
            <a:picLocks noChangeAspect="1"/>
          </p:cNvPicPr>
          <p:nvPr/>
        </p:nvPicPr>
        <p:blipFill>
          <a:blip r:embed="rId2"/>
          <a:stretch>
            <a:fillRect/>
          </a:stretch>
        </p:blipFill>
        <p:spPr>
          <a:xfrm>
            <a:off x="5950482" y="640080"/>
            <a:ext cx="4305940" cy="5578816"/>
          </a:xfrm>
          <a:prstGeom prst="rect">
            <a:avLst/>
          </a:prstGeom>
        </p:spPr>
      </p:pic>
    </p:spTree>
    <p:extLst>
      <p:ext uri="{BB962C8B-B14F-4D97-AF65-F5344CB8AC3E}">
        <p14:creationId xmlns:p14="http://schemas.microsoft.com/office/powerpoint/2010/main" val="17298500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BC772-6848-41BE-9292-15F20F520FEF}"/>
              </a:ext>
            </a:extLst>
          </p:cNvPr>
          <p:cNvSpPr>
            <a:spLocks noGrp="1"/>
          </p:cNvSpPr>
          <p:nvPr>
            <p:ph type="title"/>
          </p:nvPr>
        </p:nvSpPr>
        <p:spPr>
          <a:xfrm>
            <a:off x="1217056" y="1093380"/>
            <a:ext cx="3068182" cy="4671240"/>
          </a:xfrm>
        </p:spPr>
        <p:txBody>
          <a:bodyPr vert="horz" lIns="91440" tIns="45720" rIns="91440" bIns="45720" rtlCol="0" anchor="ctr">
            <a:normAutofit/>
          </a:bodyPr>
          <a:lstStyle/>
          <a:p>
            <a:pPr algn="r"/>
            <a:r>
              <a:rPr lang="en-US" kern="1200" dirty="0">
                <a:latin typeface="+mj-lt"/>
                <a:ea typeface="+mj-ea"/>
                <a:cs typeface="+mj-cs"/>
              </a:rPr>
              <a:t>How we PLAN to Promote the Vote!</a:t>
            </a:r>
          </a:p>
        </p:txBody>
      </p:sp>
      <p:sp>
        <p:nvSpPr>
          <p:cNvPr id="3" name="Content Placeholder 2">
            <a:extLst>
              <a:ext uri="{FF2B5EF4-FFF2-40B4-BE49-F238E27FC236}">
                <a16:creationId xmlns:a16="http://schemas.microsoft.com/office/drawing/2014/main" id="{390BB4DB-C68C-45B3-B89E-CF166D39168F}"/>
              </a:ext>
            </a:extLst>
          </p:cNvPr>
          <p:cNvSpPr>
            <a:spLocks noGrp="1"/>
          </p:cNvSpPr>
          <p:nvPr>
            <p:ph idx="1"/>
          </p:nvPr>
        </p:nvSpPr>
        <p:spPr>
          <a:xfrm>
            <a:off x="5285509" y="1093380"/>
            <a:ext cx="6219103" cy="4679250"/>
          </a:xfrm>
        </p:spPr>
        <p:txBody>
          <a:bodyPr vert="horz" lIns="91440" tIns="45720" rIns="91440" bIns="45720" rtlCol="0" anchor="ctr">
            <a:normAutofit/>
          </a:bodyPr>
          <a:lstStyle/>
          <a:p>
            <a:r>
              <a:rPr lang="en-US" sz="2800" dirty="0"/>
              <a:t>Social Media </a:t>
            </a:r>
          </a:p>
          <a:p>
            <a:r>
              <a:rPr lang="en-US" sz="2800" dirty="0"/>
              <a:t>Trusted messengers</a:t>
            </a:r>
          </a:p>
          <a:p>
            <a:r>
              <a:rPr lang="en-US" sz="2800" dirty="0"/>
              <a:t>Precinct captains</a:t>
            </a:r>
          </a:p>
          <a:p>
            <a:r>
              <a:rPr lang="en-US" sz="2800" dirty="0"/>
              <a:t>YouTube Videos</a:t>
            </a:r>
          </a:p>
          <a:p>
            <a:r>
              <a:rPr lang="en-US" sz="2800" dirty="0"/>
              <a:t>Voting Matters Zoom events</a:t>
            </a:r>
          </a:p>
          <a:p>
            <a:r>
              <a:rPr lang="en-US" sz="2800" dirty="0"/>
              <a:t>Honor veterans. Vote.</a:t>
            </a:r>
          </a:p>
          <a:p>
            <a:r>
              <a:rPr lang="en-US" sz="2800" dirty="0"/>
              <a:t>Democracy at work</a:t>
            </a:r>
          </a:p>
          <a:p>
            <a:r>
              <a:rPr lang="en-US" sz="2800" dirty="0"/>
              <a:t>Other ideas?</a:t>
            </a:r>
          </a:p>
        </p:txBody>
      </p:sp>
    </p:spTree>
    <p:extLst>
      <p:ext uri="{BB962C8B-B14F-4D97-AF65-F5344CB8AC3E}">
        <p14:creationId xmlns:p14="http://schemas.microsoft.com/office/powerpoint/2010/main" val="29655497"/>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57C37-2E83-479A-9CD9-5AC138AAD6DF}"/>
              </a:ext>
            </a:extLst>
          </p:cNvPr>
          <p:cNvSpPr>
            <a:spLocks noGrp="1"/>
          </p:cNvSpPr>
          <p:nvPr>
            <p:ph type="title"/>
          </p:nvPr>
        </p:nvSpPr>
        <p:spPr>
          <a:xfrm>
            <a:off x="1024128" y="585216"/>
            <a:ext cx="9720072" cy="1499616"/>
          </a:xfrm>
        </p:spPr>
        <p:txBody>
          <a:bodyPr>
            <a:normAutofit/>
          </a:bodyPr>
          <a:lstStyle/>
          <a:p>
            <a:r>
              <a:rPr lang="en-US" dirty="0"/>
              <a:t>What you can do to promote the vote		</a:t>
            </a:r>
          </a:p>
        </p:txBody>
      </p:sp>
      <p:graphicFrame>
        <p:nvGraphicFramePr>
          <p:cNvPr id="5" name="Content Placeholder 2">
            <a:extLst>
              <a:ext uri="{FF2B5EF4-FFF2-40B4-BE49-F238E27FC236}">
                <a16:creationId xmlns:a16="http://schemas.microsoft.com/office/drawing/2014/main" id="{712C43A3-07DC-44D8-9C69-8C483A72BADA}"/>
              </a:ext>
            </a:extLst>
          </p:cNvPr>
          <p:cNvGraphicFramePr>
            <a:graphicFrameLocks noGrp="1"/>
          </p:cNvGraphicFramePr>
          <p:nvPr>
            <p:ph idx="1"/>
            <p:extLst>
              <p:ext uri="{D42A27DB-BD31-4B8C-83A1-F6EECF244321}">
                <p14:modId xmlns:p14="http://schemas.microsoft.com/office/powerpoint/2010/main" val="3725410729"/>
              </p:ext>
            </p:extLst>
          </p:nvPr>
        </p:nvGraphicFramePr>
        <p:xfrm>
          <a:off x="1023938" y="2286000"/>
          <a:ext cx="9720262"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156506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3F3CA-5670-4165-ACA7-7E0969BA9FEE}"/>
              </a:ext>
            </a:extLst>
          </p:cNvPr>
          <p:cNvSpPr>
            <a:spLocks noGrp="1"/>
          </p:cNvSpPr>
          <p:nvPr>
            <p:ph type="title"/>
          </p:nvPr>
        </p:nvSpPr>
        <p:spPr>
          <a:xfrm>
            <a:off x="1184277" y="623776"/>
            <a:ext cx="3802276" cy="5256371"/>
          </a:xfrm>
        </p:spPr>
        <p:txBody>
          <a:bodyPr vert="horz" lIns="91440" tIns="45720" rIns="91440" bIns="45720" rtlCol="0" anchor="ctr">
            <a:normAutofit/>
          </a:bodyPr>
          <a:lstStyle/>
          <a:p>
            <a:r>
              <a:rPr lang="en-US" sz="4800" kern="1200" dirty="0">
                <a:solidFill>
                  <a:schemeClr val="tx1"/>
                </a:solidFill>
                <a:latin typeface="+mj-lt"/>
                <a:ea typeface="+mj-ea"/>
                <a:cs typeface="+mj-cs"/>
              </a:rPr>
              <a:t>Help spread the three easy steps.</a:t>
            </a:r>
          </a:p>
        </p:txBody>
      </p:sp>
      <p:graphicFrame>
        <p:nvGraphicFramePr>
          <p:cNvPr id="5" name="Content Placeholder 2">
            <a:extLst>
              <a:ext uri="{FF2B5EF4-FFF2-40B4-BE49-F238E27FC236}">
                <a16:creationId xmlns:a16="http://schemas.microsoft.com/office/drawing/2014/main" id="{BD9BE454-6F90-45EF-86D9-EB468C02083A}"/>
              </a:ext>
            </a:extLst>
          </p:cNvPr>
          <p:cNvGraphicFramePr>
            <a:graphicFrameLocks noGrp="1"/>
          </p:cNvGraphicFramePr>
          <p:nvPr>
            <p:ph idx="1"/>
            <p:extLst>
              <p:ext uri="{D42A27DB-BD31-4B8C-83A1-F6EECF244321}">
                <p14:modId xmlns:p14="http://schemas.microsoft.com/office/powerpoint/2010/main" val="3772285408"/>
              </p:ext>
            </p:extLst>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648212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9">
            <a:extLst>
              <a:ext uri="{FF2B5EF4-FFF2-40B4-BE49-F238E27FC236}">
                <a16:creationId xmlns:a16="http://schemas.microsoft.com/office/drawing/2014/main" id="{8CD2B798-7994-4548-A2BE-4AEF9C1A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5">
            <a:extLst>
              <a:ext uri="{FF2B5EF4-FFF2-40B4-BE49-F238E27FC236}">
                <a16:creationId xmlns:a16="http://schemas.microsoft.com/office/drawing/2014/main" id="{E6162320-3B67-42BB-AF9D-939326E648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2" name="Straight Connector 13">
            <a:extLst>
              <a:ext uri="{FF2B5EF4-FFF2-40B4-BE49-F238E27FC236}">
                <a16:creationId xmlns:a16="http://schemas.microsoft.com/office/drawing/2014/main" id="{6722E143-84C1-4F95-937C-78B92D2811C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CD2D62C-9538-43BF-A5EE-C4055DE1B217}"/>
              </a:ext>
            </a:extLst>
          </p:cNvPr>
          <p:cNvSpPr>
            <a:spLocks noGrp="1"/>
          </p:cNvSpPr>
          <p:nvPr>
            <p:ph type="title"/>
          </p:nvPr>
        </p:nvSpPr>
        <p:spPr>
          <a:xfrm>
            <a:off x="457200" y="4960137"/>
            <a:ext cx="7772400" cy="1463040"/>
          </a:xfrm>
        </p:spPr>
        <p:txBody>
          <a:bodyPr vert="horz" lIns="91440" tIns="45720" rIns="91440" bIns="45720" rtlCol="0" anchor="ctr">
            <a:normAutofit/>
          </a:bodyPr>
          <a:lstStyle/>
          <a:p>
            <a:pPr algn="r"/>
            <a:r>
              <a:rPr lang="en-US" kern="1200" cap="all" spc="200" baseline="0" dirty="0">
                <a:solidFill>
                  <a:schemeClr val="tx1">
                    <a:lumMod val="95000"/>
                    <a:lumOff val="5000"/>
                  </a:schemeClr>
                </a:solidFill>
                <a:latin typeface="+mj-lt"/>
                <a:ea typeface="+mj-ea"/>
                <a:cs typeface="+mj-cs"/>
              </a:rPr>
              <a:t>Most important message!!!</a:t>
            </a:r>
          </a:p>
        </p:txBody>
      </p:sp>
      <p:pic>
        <p:nvPicPr>
          <p:cNvPr id="5" name="Content Placeholder 4" descr="Graffiti on a wall&#10;&#10;Description automatically generated">
            <a:extLst>
              <a:ext uri="{FF2B5EF4-FFF2-40B4-BE49-F238E27FC236}">
                <a16:creationId xmlns:a16="http://schemas.microsoft.com/office/drawing/2014/main" id="{B37FAA0F-46E7-4ACC-B503-1267425F4FF5}"/>
              </a:ext>
            </a:extLst>
          </p:cNvPr>
          <p:cNvPicPr>
            <a:picLocks noChangeAspect="1"/>
          </p:cNvPicPr>
          <p:nvPr/>
        </p:nvPicPr>
        <p:blipFill rotWithShape="1">
          <a:blip r:embed="rId2"/>
          <a:srcRect t="42176" b="7824"/>
          <a:stretch/>
        </p:blipFill>
        <p:spPr>
          <a:xfrm>
            <a:off x="20" y="10"/>
            <a:ext cx="12191980" cy="4571990"/>
          </a:xfrm>
          <a:prstGeom prst="rect">
            <a:avLst/>
          </a:prstGeom>
        </p:spPr>
      </p:pic>
    </p:spTree>
    <p:extLst>
      <p:ext uri="{BB962C8B-B14F-4D97-AF65-F5344CB8AC3E}">
        <p14:creationId xmlns:p14="http://schemas.microsoft.com/office/powerpoint/2010/main" val="15698136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1A9B9E1-AE3D-4F69-9670-71C92ED1BC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E1216B-AD9E-4DDB-B406-120F8E2DBEB6}"/>
              </a:ext>
            </a:extLst>
          </p:cNvPr>
          <p:cNvSpPr>
            <a:spLocks noGrp="1"/>
          </p:cNvSpPr>
          <p:nvPr>
            <p:ph type="title"/>
          </p:nvPr>
        </p:nvSpPr>
        <p:spPr>
          <a:xfrm>
            <a:off x="1024129" y="585216"/>
            <a:ext cx="4136955" cy="2843784"/>
          </a:xfrm>
        </p:spPr>
        <p:txBody>
          <a:bodyPr>
            <a:normAutofit/>
          </a:bodyPr>
          <a:lstStyle/>
          <a:p>
            <a:r>
              <a:rPr lang="en-US" sz="3500" dirty="0">
                <a:solidFill>
                  <a:srgbClr val="FFFFFF"/>
                </a:solidFill>
              </a:rPr>
              <a:t>Questions?</a:t>
            </a:r>
            <a:br>
              <a:rPr lang="en-US" sz="3500" dirty="0">
                <a:solidFill>
                  <a:srgbClr val="FFFFFF"/>
                </a:solidFill>
              </a:rPr>
            </a:br>
            <a:r>
              <a:rPr lang="en-US" sz="3500" dirty="0">
                <a:solidFill>
                  <a:srgbClr val="FFFFFF"/>
                </a:solidFill>
              </a:rPr>
              <a:t>Feedback?</a:t>
            </a:r>
            <a:br>
              <a:rPr lang="en-US" sz="3500" dirty="0">
                <a:solidFill>
                  <a:srgbClr val="FFFFFF"/>
                </a:solidFill>
              </a:rPr>
            </a:br>
            <a:br>
              <a:rPr lang="en-US" sz="3500" dirty="0">
                <a:solidFill>
                  <a:srgbClr val="FFFFFF"/>
                </a:solidFill>
              </a:rPr>
            </a:br>
            <a:r>
              <a:rPr lang="en-US" sz="3500" dirty="0">
                <a:solidFill>
                  <a:srgbClr val="FFFFFF"/>
                </a:solidFill>
              </a:rPr>
              <a:t>Next “Voting Matters”?</a:t>
            </a:r>
            <a:br>
              <a:rPr lang="en-US" sz="3500" dirty="0">
                <a:solidFill>
                  <a:srgbClr val="FFFFFF"/>
                </a:solidFill>
              </a:rPr>
            </a:br>
            <a:endParaRPr lang="en-US" sz="3500" dirty="0">
              <a:solidFill>
                <a:srgbClr val="FFFFFF"/>
              </a:solidFill>
            </a:endParaRPr>
          </a:p>
        </p:txBody>
      </p:sp>
      <p:cxnSp>
        <p:nvCxnSpPr>
          <p:cNvPr id="15" name="Straight Connector 14">
            <a:extLst>
              <a:ext uri="{FF2B5EF4-FFF2-40B4-BE49-F238E27FC236}">
                <a16:creationId xmlns:a16="http://schemas.microsoft.com/office/drawing/2014/main" id="{3234ED8A-BEE3-4F34-B45B-731E1E292E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B840D1BD-7615-4AB0-993D-EF3B3556C78C}"/>
              </a:ext>
            </a:extLst>
          </p:cNvPr>
          <p:cNvSpPr>
            <a:spLocks noGrp="1"/>
          </p:cNvSpPr>
          <p:nvPr>
            <p:ph idx="1"/>
          </p:nvPr>
        </p:nvSpPr>
        <p:spPr>
          <a:xfrm>
            <a:off x="1024129" y="4158762"/>
            <a:ext cx="4136956" cy="2059158"/>
          </a:xfrm>
        </p:spPr>
        <p:txBody>
          <a:bodyPr>
            <a:normAutofit/>
          </a:bodyPr>
          <a:lstStyle/>
          <a:p>
            <a:r>
              <a:rPr lang="en-US" dirty="0">
                <a:solidFill>
                  <a:schemeClr val="bg1"/>
                </a:solidFill>
                <a:hlinkClick r:id="rId2">
                  <a:extLst>
                    <a:ext uri="{A12FA001-AC4F-418D-AE19-62706E023703}">
                      <ahyp:hlinkClr xmlns:ahyp="http://schemas.microsoft.com/office/drawing/2018/hyperlinkcolor" val="tx"/>
                    </a:ext>
                  </a:extLst>
                </a:hlinkClick>
              </a:rPr>
              <a:t>Gail.Pellerin@santacruzcounty.us</a:t>
            </a:r>
            <a:endParaRPr lang="en-US" dirty="0">
              <a:solidFill>
                <a:schemeClr val="bg1"/>
              </a:solidFill>
            </a:endParaRPr>
          </a:p>
          <a:p>
            <a:r>
              <a:rPr lang="en-US" dirty="0">
                <a:solidFill>
                  <a:srgbClr val="FFFFFF"/>
                </a:solidFill>
              </a:rPr>
              <a:t>831-454-2419</a:t>
            </a:r>
          </a:p>
          <a:p>
            <a:r>
              <a:rPr lang="en-US" dirty="0">
                <a:solidFill>
                  <a:schemeClr val="bg1"/>
                </a:solidFill>
                <a:hlinkClick r:id="rId3">
                  <a:extLst>
                    <a:ext uri="{A12FA001-AC4F-418D-AE19-62706E023703}">
                      <ahyp:hlinkClr xmlns:ahyp="http://schemas.microsoft.com/office/drawing/2018/hyperlinkcolor" val="tx"/>
                    </a:ext>
                  </a:extLst>
                </a:hlinkClick>
              </a:rPr>
              <a:t>www.votescount.us</a:t>
            </a:r>
            <a:endParaRPr lang="en-US" dirty="0">
              <a:solidFill>
                <a:schemeClr val="bg1"/>
              </a:solidFill>
            </a:endParaRPr>
          </a:p>
        </p:txBody>
      </p:sp>
      <p:sp>
        <p:nvSpPr>
          <p:cNvPr id="3" name="TextBox 2">
            <a:extLst>
              <a:ext uri="{FF2B5EF4-FFF2-40B4-BE49-F238E27FC236}">
                <a16:creationId xmlns:a16="http://schemas.microsoft.com/office/drawing/2014/main" id="{72978974-1C58-47DF-9954-BF01D228B459}"/>
              </a:ext>
            </a:extLst>
          </p:cNvPr>
          <p:cNvSpPr txBox="1"/>
          <p:nvPr/>
        </p:nvSpPr>
        <p:spPr>
          <a:xfrm>
            <a:off x="6358855" y="1753316"/>
            <a:ext cx="5012422" cy="646331"/>
          </a:xfrm>
          <a:prstGeom prst="rect">
            <a:avLst/>
          </a:prstGeom>
          <a:noFill/>
        </p:spPr>
        <p:txBody>
          <a:bodyPr wrap="square" rtlCol="0">
            <a:spAutoFit/>
          </a:bodyPr>
          <a:lstStyle/>
          <a:p>
            <a:r>
              <a:rPr lang="en-US" b="0" i="0" dirty="0">
                <a:solidFill>
                  <a:srgbClr val="14171A"/>
                </a:solidFill>
                <a:effectLst/>
                <a:latin typeface="system-ui"/>
              </a:rPr>
              <a:t>"Democracy is not a state. It is an act, and each generation must do its part ....“ - John Lewis</a:t>
            </a:r>
            <a:endParaRPr lang="en-US" dirty="0"/>
          </a:p>
        </p:txBody>
      </p:sp>
      <p:pic>
        <p:nvPicPr>
          <p:cNvPr id="6" name="Picture 5" descr="A person wearing a suit and tie&#10;&#10;Description automatically generated">
            <a:extLst>
              <a:ext uri="{FF2B5EF4-FFF2-40B4-BE49-F238E27FC236}">
                <a16:creationId xmlns:a16="http://schemas.microsoft.com/office/drawing/2014/main" id="{5CEE1FDC-6E1D-4FBB-843F-A659C8FEE150}"/>
              </a:ext>
            </a:extLst>
          </p:cNvPr>
          <p:cNvPicPr>
            <a:picLocks noChangeAspect="1"/>
          </p:cNvPicPr>
          <p:nvPr/>
        </p:nvPicPr>
        <p:blipFill>
          <a:blip r:embed="rId4"/>
          <a:stretch>
            <a:fillRect/>
          </a:stretch>
        </p:blipFill>
        <p:spPr>
          <a:xfrm>
            <a:off x="6492677" y="2930979"/>
            <a:ext cx="5051870" cy="2525935"/>
          </a:xfrm>
          <a:prstGeom prst="rect">
            <a:avLst/>
          </a:prstGeom>
        </p:spPr>
      </p:pic>
    </p:spTree>
    <p:extLst>
      <p:ext uri="{BB962C8B-B14F-4D97-AF65-F5344CB8AC3E}">
        <p14:creationId xmlns:p14="http://schemas.microsoft.com/office/powerpoint/2010/main" val="31262025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FAE1107-CEC3-4041-8BAA-CDB6F6759B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F66254-EE32-472E-8C66-E486D0A9628D}"/>
              </a:ext>
            </a:extLst>
          </p:cNvPr>
          <p:cNvSpPr>
            <a:spLocks noGrp="1"/>
          </p:cNvSpPr>
          <p:nvPr>
            <p:ph type="title"/>
          </p:nvPr>
        </p:nvSpPr>
        <p:spPr>
          <a:xfrm>
            <a:off x="1024129" y="585216"/>
            <a:ext cx="3779085" cy="1499616"/>
          </a:xfrm>
        </p:spPr>
        <p:txBody>
          <a:bodyPr>
            <a:normAutofit/>
          </a:bodyPr>
          <a:lstStyle/>
          <a:p>
            <a:r>
              <a:rPr lang="en-US" sz="3500">
                <a:solidFill>
                  <a:srgbClr val="FFFFFF"/>
                </a:solidFill>
              </a:rPr>
              <a:t>Our voting system – paper ballots you mark</a:t>
            </a:r>
          </a:p>
        </p:txBody>
      </p:sp>
      <p:cxnSp>
        <p:nvCxnSpPr>
          <p:cNvPr id="14" name="Straight Connector 13">
            <a:extLst>
              <a:ext uri="{FF2B5EF4-FFF2-40B4-BE49-F238E27FC236}">
                <a16:creationId xmlns:a16="http://schemas.microsoft.com/office/drawing/2014/main" id="{1AEA88FB-F5DD-45CE-AAE1-7B33D0ABDD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9919FB7B-BC68-4962-9AB0-9E8485D283E3}"/>
              </a:ext>
            </a:extLst>
          </p:cNvPr>
          <p:cNvSpPr>
            <a:spLocks noGrp="1"/>
          </p:cNvSpPr>
          <p:nvPr>
            <p:ph idx="1"/>
          </p:nvPr>
        </p:nvSpPr>
        <p:spPr>
          <a:xfrm>
            <a:off x="1024129" y="2286000"/>
            <a:ext cx="3791711" cy="3931920"/>
          </a:xfrm>
        </p:spPr>
        <p:txBody>
          <a:bodyPr>
            <a:normAutofit/>
          </a:bodyPr>
          <a:lstStyle/>
          <a:p>
            <a:r>
              <a:rPr lang="en-US" dirty="0">
                <a:solidFill>
                  <a:srgbClr val="FFFFFF"/>
                </a:solidFill>
              </a:rPr>
              <a:t>Fill in the bubble to the left of your choices.</a:t>
            </a:r>
          </a:p>
          <a:p>
            <a:endParaRPr lang="en-US" dirty="0">
              <a:solidFill>
                <a:srgbClr val="FFFFFF"/>
              </a:solidFill>
            </a:endParaRPr>
          </a:p>
          <a:p>
            <a:r>
              <a:rPr lang="en-US" dirty="0">
                <a:solidFill>
                  <a:srgbClr val="FFFFFF"/>
                </a:solidFill>
              </a:rPr>
              <a:t>Some contests are vote for one. Some are vote for no more than two or three. </a:t>
            </a:r>
          </a:p>
        </p:txBody>
      </p:sp>
      <p:pic>
        <p:nvPicPr>
          <p:cNvPr id="5" name="Content Placeholder 4">
            <a:extLst>
              <a:ext uri="{FF2B5EF4-FFF2-40B4-BE49-F238E27FC236}">
                <a16:creationId xmlns:a16="http://schemas.microsoft.com/office/drawing/2014/main" id="{D7C1E740-56FB-4BDB-90A5-2EE0D99FE127}"/>
              </a:ext>
            </a:extLst>
          </p:cNvPr>
          <p:cNvPicPr>
            <a:picLocks noChangeAspect="1"/>
          </p:cNvPicPr>
          <p:nvPr/>
        </p:nvPicPr>
        <p:blipFill>
          <a:blip r:embed="rId2"/>
          <a:stretch>
            <a:fillRect/>
          </a:stretch>
        </p:blipFill>
        <p:spPr>
          <a:xfrm>
            <a:off x="7610781" y="640080"/>
            <a:ext cx="2426359" cy="5577840"/>
          </a:xfrm>
          <a:prstGeom prst="rect">
            <a:avLst/>
          </a:prstGeom>
        </p:spPr>
      </p:pic>
    </p:spTree>
    <p:extLst>
      <p:ext uri="{BB962C8B-B14F-4D97-AF65-F5344CB8AC3E}">
        <p14:creationId xmlns:p14="http://schemas.microsoft.com/office/powerpoint/2010/main" val="1127209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8A270-08F6-4A15-97F3-EF52A2E18AD2}"/>
              </a:ext>
            </a:extLst>
          </p:cNvPr>
          <p:cNvSpPr>
            <a:spLocks noGrp="1"/>
          </p:cNvSpPr>
          <p:nvPr>
            <p:ph type="title"/>
          </p:nvPr>
        </p:nvSpPr>
        <p:spPr>
          <a:xfrm>
            <a:off x="1024128" y="585216"/>
            <a:ext cx="3133581" cy="1499616"/>
          </a:xfrm>
        </p:spPr>
        <p:txBody>
          <a:bodyPr>
            <a:normAutofit/>
          </a:bodyPr>
          <a:lstStyle/>
          <a:p>
            <a:r>
              <a:rPr lang="en-US" sz="3700" dirty="0"/>
              <a:t>State Propositions and local measures</a:t>
            </a:r>
          </a:p>
        </p:txBody>
      </p:sp>
      <p:sp>
        <p:nvSpPr>
          <p:cNvPr id="9" name="Content Placeholder 8">
            <a:extLst>
              <a:ext uri="{FF2B5EF4-FFF2-40B4-BE49-F238E27FC236}">
                <a16:creationId xmlns:a16="http://schemas.microsoft.com/office/drawing/2014/main" id="{CA086BE8-5B29-4299-BF08-A01B63185E29}"/>
              </a:ext>
            </a:extLst>
          </p:cNvPr>
          <p:cNvSpPr>
            <a:spLocks noGrp="1"/>
          </p:cNvSpPr>
          <p:nvPr>
            <p:ph idx="1"/>
          </p:nvPr>
        </p:nvSpPr>
        <p:spPr>
          <a:xfrm>
            <a:off x="1024128" y="2286000"/>
            <a:ext cx="3133580" cy="3931920"/>
          </a:xfrm>
        </p:spPr>
        <p:txBody>
          <a:bodyPr>
            <a:normAutofit/>
          </a:bodyPr>
          <a:lstStyle/>
          <a:p>
            <a:r>
              <a:rPr lang="en-US" sz="2000" dirty="0"/>
              <a:t>Fill in the bubble to the left of your choices. </a:t>
            </a:r>
          </a:p>
          <a:p>
            <a:r>
              <a:rPr lang="en-US" sz="2000" dirty="0"/>
              <a:t>If it is a local bond, the law requires the choices to be Bonds Yes and Bonds No, instead of just Yes and No. </a:t>
            </a:r>
          </a:p>
          <a:p>
            <a:r>
              <a:rPr lang="en-US" sz="2000" dirty="0"/>
              <a:t>State Propositions have numbers. </a:t>
            </a:r>
          </a:p>
          <a:p>
            <a:r>
              <a:rPr lang="en-US" sz="2000" dirty="0"/>
              <a:t>Local Measures have letters.</a:t>
            </a:r>
          </a:p>
          <a:p>
            <a:endParaRPr lang="en-US" sz="1600" dirty="0"/>
          </a:p>
        </p:txBody>
      </p:sp>
      <p:pic>
        <p:nvPicPr>
          <p:cNvPr id="5" name="Content Placeholder 4">
            <a:extLst>
              <a:ext uri="{FF2B5EF4-FFF2-40B4-BE49-F238E27FC236}">
                <a16:creationId xmlns:a16="http://schemas.microsoft.com/office/drawing/2014/main" id="{4E778B4B-3A90-450A-AF03-7DD981E8665F}"/>
              </a:ext>
            </a:extLst>
          </p:cNvPr>
          <p:cNvPicPr>
            <a:picLocks noChangeAspect="1"/>
          </p:cNvPicPr>
          <p:nvPr/>
        </p:nvPicPr>
        <p:blipFill>
          <a:blip r:embed="rId2"/>
          <a:stretch>
            <a:fillRect/>
          </a:stretch>
        </p:blipFill>
        <p:spPr>
          <a:xfrm>
            <a:off x="7127981" y="640080"/>
            <a:ext cx="1938299" cy="5577840"/>
          </a:xfrm>
          <a:prstGeom prst="rect">
            <a:avLst/>
          </a:prstGeom>
        </p:spPr>
      </p:pic>
    </p:spTree>
    <p:extLst>
      <p:ext uri="{BB962C8B-B14F-4D97-AF65-F5344CB8AC3E}">
        <p14:creationId xmlns:p14="http://schemas.microsoft.com/office/powerpoint/2010/main" val="37515374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919BA-B312-4B23-AA81-55528CB42D17}"/>
              </a:ext>
            </a:extLst>
          </p:cNvPr>
          <p:cNvSpPr>
            <a:spLocks noGrp="1"/>
          </p:cNvSpPr>
          <p:nvPr>
            <p:ph type="title"/>
          </p:nvPr>
        </p:nvSpPr>
        <p:spPr/>
        <p:txBody>
          <a:bodyPr/>
          <a:lstStyle/>
          <a:p>
            <a:r>
              <a:rPr lang="en-US" dirty="0"/>
              <a:t>How to fill out your ballot envelope.</a:t>
            </a:r>
          </a:p>
        </p:txBody>
      </p:sp>
      <p:pic>
        <p:nvPicPr>
          <p:cNvPr id="5" name="Content Placeholder 4">
            <a:extLst>
              <a:ext uri="{FF2B5EF4-FFF2-40B4-BE49-F238E27FC236}">
                <a16:creationId xmlns:a16="http://schemas.microsoft.com/office/drawing/2014/main" id="{A60912D3-E43A-4A52-BB48-13DF583F9DBD}"/>
              </a:ext>
            </a:extLst>
          </p:cNvPr>
          <p:cNvPicPr>
            <a:picLocks noGrp="1" noChangeAspect="1"/>
          </p:cNvPicPr>
          <p:nvPr>
            <p:ph idx="1"/>
          </p:nvPr>
        </p:nvPicPr>
        <p:blipFill>
          <a:blip r:embed="rId2"/>
          <a:srcRect/>
          <a:stretch/>
        </p:blipFill>
        <p:spPr>
          <a:xfrm>
            <a:off x="2489248" y="2286000"/>
            <a:ext cx="6789641" cy="4022725"/>
          </a:xfrm>
        </p:spPr>
      </p:pic>
      <p:sp>
        <p:nvSpPr>
          <p:cNvPr id="6" name="TextBox 5">
            <a:extLst>
              <a:ext uri="{FF2B5EF4-FFF2-40B4-BE49-F238E27FC236}">
                <a16:creationId xmlns:a16="http://schemas.microsoft.com/office/drawing/2014/main" id="{04F06BD2-11F0-49DE-B6D0-BC11F119A457}"/>
              </a:ext>
            </a:extLst>
          </p:cNvPr>
          <p:cNvSpPr txBox="1"/>
          <p:nvPr/>
        </p:nvSpPr>
        <p:spPr>
          <a:xfrm>
            <a:off x="624254" y="4607169"/>
            <a:ext cx="1864994" cy="1200329"/>
          </a:xfrm>
          <a:prstGeom prst="rect">
            <a:avLst/>
          </a:prstGeom>
          <a:noFill/>
        </p:spPr>
        <p:txBody>
          <a:bodyPr wrap="square" rtlCol="0">
            <a:spAutoFit/>
          </a:bodyPr>
          <a:lstStyle/>
          <a:p>
            <a:r>
              <a:rPr lang="en-US" dirty="0"/>
              <a:t>Sign your name here. Don’t let someone else sign for you!</a:t>
            </a:r>
          </a:p>
        </p:txBody>
      </p:sp>
      <p:cxnSp>
        <p:nvCxnSpPr>
          <p:cNvPr id="8" name="Straight Arrow Connector 7">
            <a:extLst>
              <a:ext uri="{FF2B5EF4-FFF2-40B4-BE49-F238E27FC236}">
                <a16:creationId xmlns:a16="http://schemas.microsoft.com/office/drawing/2014/main" id="{94113839-E2BC-4AD5-A04D-3A9B9B08A10B}"/>
              </a:ext>
            </a:extLst>
          </p:cNvPr>
          <p:cNvCxnSpPr>
            <a:cxnSpLocks/>
          </p:cNvCxnSpPr>
          <p:nvPr/>
        </p:nvCxnSpPr>
        <p:spPr>
          <a:xfrm>
            <a:off x="2066192" y="5189748"/>
            <a:ext cx="1195754" cy="0"/>
          </a:xfrm>
          <a:prstGeom prst="straightConnector1">
            <a:avLst/>
          </a:prstGeom>
          <a:ln w="120650">
            <a:solidFill>
              <a:schemeClr val="accent1">
                <a:alpha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4AE0583-55B9-407A-8C70-D0FC9A3AEE08}"/>
              </a:ext>
            </a:extLst>
          </p:cNvPr>
          <p:cNvSpPr txBox="1"/>
          <p:nvPr/>
        </p:nvSpPr>
        <p:spPr>
          <a:xfrm>
            <a:off x="9278889" y="2461846"/>
            <a:ext cx="2485219" cy="1754326"/>
          </a:xfrm>
          <a:prstGeom prst="rect">
            <a:avLst/>
          </a:prstGeom>
          <a:noFill/>
        </p:spPr>
        <p:txBody>
          <a:bodyPr wrap="square" rtlCol="0">
            <a:spAutoFit/>
          </a:bodyPr>
          <a:lstStyle/>
          <a:p>
            <a:r>
              <a:rPr lang="en-US" dirty="0"/>
              <a:t>If you have someone return your ballot for you, they need to provide their name, signature and relationship to you here.</a:t>
            </a:r>
          </a:p>
        </p:txBody>
      </p:sp>
      <p:cxnSp>
        <p:nvCxnSpPr>
          <p:cNvPr id="15" name="Straight Arrow Connector 14">
            <a:extLst>
              <a:ext uri="{FF2B5EF4-FFF2-40B4-BE49-F238E27FC236}">
                <a16:creationId xmlns:a16="http://schemas.microsoft.com/office/drawing/2014/main" id="{A300EE0D-D8A1-49DC-B114-68F0D1B3797D}"/>
              </a:ext>
            </a:extLst>
          </p:cNvPr>
          <p:cNvCxnSpPr>
            <a:stCxn id="13" idx="1"/>
          </p:cNvCxnSpPr>
          <p:nvPr/>
        </p:nvCxnSpPr>
        <p:spPr>
          <a:xfrm flipH="1">
            <a:off x="8431823" y="3339009"/>
            <a:ext cx="847066" cy="2068"/>
          </a:xfrm>
          <a:prstGeom prst="straightConnector1">
            <a:avLst/>
          </a:prstGeom>
          <a:ln w="142875">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80C6ECC-E9C1-4362-912E-11152998FE66}"/>
              </a:ext>
            </a:extLst>
          </p:cNvPr>
          <p:cNvSpPr txBox="1"/>
          <p:nvPr/>
        </p:nvSpPr>
        <p:spPr>
          <a:xfrm>
            <a:off x="9278889" y="4985238"/>
            <a:ext cx="2288857" cy="923330"/>
          </a:xfrm>
          <a:prstGeom prst="rect">
            <a:avLst/>
          </a:prstGeom>
          <a:noFill/>
        </p:spPr>
        <p:txBody>
          <a:bodyPr wrap="square" rtlCol="0">
            <a:spAutoFit/>
          </a:bodyPr>
          <a:lstStyle/>
          <a:p>
            <a:r>
              <a:rPr lang="en-US" dirty="0"/>
              <a:t>Print your name.</a:t>
            </a:r>
          </a:p>
          <a:p>
            <a:r>
              <a:rPr lang="en-US" dirty="0"/>
              <a:t>Address.</a:t>
            </a:r>
          </a:p>
          <a:p>
            <a:r>
              <a:rPr lang="en-US" dirty="0"/>
              <a:t>Way to contact you!</a:t>
            </a:r>
          </a:p>
        </p:txBody>
      </p:sp>
      <p:cxnSp>
        <p:nvCxnSpPr>
          <p:cNvPr id="17" name="Straight Arrow Connector 16">
            <a:extLst>
              <a:ext uri="{FF2B5EF4-FFF2-40B4-BE49-F238E27FC236}">
                <a16:creationId xmlns:a16="http://schemas.microsoft.com/office/drawing/2014/main" id="{12DD2878-8BD1-4462-8A03-4CD16607BAB5}"/>
              </a:ext>
            </a:extLst>
          </p:cNvPr>
          <p:cNvCxnSpPr/>
          <p:nvPr/>
        </p:nvCxnSpPr>
        <p:spPr>
          <a:xfrm flipH="1">
            <a:off x="8508023" y="5455695"/>
            <a:ext cx="847066" cy="2068"/>
          </a:xfrm>
          <a:prstGeom prst="straightConnector1">
            <a:avLst/>
          </a:prstGeom>
          <a:ln w="1428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3545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E2E2C-8FDE-4E28-9C9C-C153605CDCCC}"/>
              </a:ext>
            </a:extLst>
          </p:cNvPr>
          <p:cNvSpPr>
            <a:spLocks noGrp="1"/>
          </p:cNvSpPr>
          <p:nvPr>
            <p:ph type="title"/>
          </p:nvPr>
        </p:nvSpPr>
        <p:spPr>
          <a:xfrm>
            <a:off x="1024128" y="585216"/>
            <a:ext cx="8018272" cy="1499616"/>
          </a:xfrm>
        </p:spPr>
        <p:txBody>
          <a:bodyPr>
            <a:normAutofit/>
          </a:bodyPr>
          <a:lstStyle/>
          <a:p>
            <a:r>
              <a:rPr lang="en-US" dirty="0"/>
              <a:t>Safeguards of voting the ballot mailed to you</a:t>
            </a:r>
          </a:p>
        </p:txBody>
      </p:sp>
      <p:sp>
        <p:nvSpPr>
          <p:cNvPr id="3" name="Content Placeholder 2">
            <a:extLst>
              <a:ext uri="{FF2B5EF4-FFF2-40B4-BE49-F238E27FC236}">
                <a16:creationId xmlns:a16="http://schemas.microsoft.com/office/drawing/2014/main" id="{0B74A63C-8894-40D8-AB8B-CD4E402D7DAC}"/>
              </a:ext>
            </a:extLst>
          </p:cNvPr>
          <p:cNvSpPr>
            <a:spLocks noGrp="1"/>
          </p:cNvSpPr>
          <p:nvPr>
            <p:ph idx="1"/>
          </p:nvPr>
        </p:nvSpPr>
        <p:spPr>
          <a:xfrm>
            <a:off x="1024128" y="2286000"/>
            <a:ext cx="8018271" cy="4023360"/>
          </a:xfrm>
        </p:spPr>
        <p:txBody>
          <a:bodyPr>
            <a:normAutofit/>
          </a:bodyPr>
          <a:lstStyle/>
          <a:p>
            <a:pPr marL="0" indent="0">
              <a:buNone/>
            </a:pPr>
            <a:r>
              <a:rPr lang="en-US" sz="1400" b="1" dirty="0"/>
              <a:t>Postmark + 17 (new law)</a:t>
            </a:r>
          </a:p>
          <a:p>
            <a:r>
              <a:rPr lang="en-US" sz="1400" dirty="0"/>
              <a:t>Ballots that are postmarked on or before Election Day or are time stamped or date stamped by a bona fide private mail delivery company on or before Election Day and received by the county elections official by the 17th day after the election shall be considered received on time. </a:t>
            </a:r>
          </a:p>
          <a:p>
            <a:pPr marL="0" indent="0">
              <a:buNone/>
            </a:pPr>
            <a:r>
              <a:rPr lang="en-US" sz="1400" b="1" dirty="0"/>
              <a:t>The signature on the ballot envelope is compared to the signature on file. Cure for unsigned ballot envelopes or non-comparing signatures</a:t>
            </a:r>
            <a:endParaRPr lang="en-US" sz="1400" dirty="0"/>
          </a:p>
          <a:p>
            <a:r>
              <a:rPr lang="en-US" sz="1400" dirty="0"/>
              <a:t>Voters who failed to sign their vote-by-mail ballot envelope or has a signature that does not compare to what is on file will have until 2 days prior to the certification of the election to provide a signature on a Signature Statement to the County Elections Department. The Signature Statement may be returned to the county elections official by mail, FAX, email, hand-delivered, or dropped off at a voting location or drop box. </a:t>
            </a:r>
          </a:p>
          <a:p>
            <a:pPr marL="0" indent="0">
              <a:buNone/>
            </a:pPr>
            <a:r>
              <a:rPr lang="en-US" sz="1400" b="1" dirty="0"/>
              <a:t>No one can solicit the vote of a vote-by-mail voter, or do any electioneering, while in the residence or in the immediate presence of the voter, and during the time he or she knows the vote-by-mail voter is voting.</a:t>
            </a:r>
          </a:p>
          <a:p>
            <a:r>
              <a:rPr lang="en-US" sz="1400" dirty="0"/>
              <a:t>Any person who knowingly violates this section is guilty of a misdemeanor.</a:t>
            </a:r>
          </a:p>
          <a:p>
            <a:pPr marL="0" indent="0">
              <a:buNone/>
            </a:pPr>
            <a:endParaRPr lang="en-US" sz="1400" dirty="0"/>
          </a:p>
        </p:txBody>
      </p:sp>
      <p:sp>
        <p:nvSpPr>
          <p:cNvPr id="8" name="Rectangle 7">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5601"/>
            <a:ext cx="228692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4394539"/>
            <a:ext cx="228692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6019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833F9-2FE6-4DA0-9EE4-B14A5FF0D4DE}"/>
              </a:ext>
            </a:extLst>
          </p:cNvPr>
          <p:cNvSpPr>
            <a:spLocks noGrp="1"/>
          </p:cNvSpPr>
          <p:nvPr>
            <p:ph type="title"/>
          </p:nvPr>
        </p:nvSpPr>
        <p:spPr/>
        <p:txBody>
          <a:bodyPr/>
          <a:lstStyle/>
          <a:p>
            <a:r>
              <a:rPr lang="en-US"/>
              <a:t>What about fraud?</a:t>
            </a:r>
            <a:endParaRPr lang="en-US" dirty="0"/>
          </a:p>
        </p:txBody>
      </p:sp>
      <p:sp>
        <p:nvSpPr>
          <p:cNvPr id="3" name="Content Placeholder 2">
            <a:extLst>
              <a:ext uri="{FF2B5EF4-FFF2-40B4-BE49-F238E27FC236}">
                <a16:creationId xmlns:a16="http://schemas.microsoft.com/office/drawing/2014/main" id="{73C4563D-AEF0-4E5D-9E5B-4F14C0F6E6EC}"/>
              </a:ext>
            </a:extLst>
          </p:cNvPr>
          <p:cNvSpPr>
            <a:spLocks noGrp="1"/>
          </p:cNvSpPr>
          <p:nvPr>
            <p:ph idx="1"/>
          </p:nvPr>
        </p:nvSpPr>
        <p:spPr>
          <a:xfrm>
            <a:off x="940238" y="1992385"/>
            <a:ext cx="9720073" cy="4023360"/>
          </a:xfrm>
        </p:spPr>
        <p:txBody>
          <a:bodyPr>
            <a:normAutofit fontScale="92500" lnSpcReduction="10000"/>
          </a:bodyPr>
          <a:lstStyle/>
          <a:p>
            <a:r>
              <a:rPr lang="en-US" dirty="0"/>
              <a:t>In a Washington Post analysis of data collected by three vote-by-mail states with help from the nonprofit Electronic Registration Information Center (ERIC) found that officials identified just 372 possible cases of double voting or voting on behalf of deceased people out of about 14.6 million votes cast by mail in the 2016 and 2018 general elections, or 0.0025%.</a:t>
            </a:r>
          </a:p>
          <a:p>
            <a:r>
              <a:rPr lang="en-US" dirty="0"/>
              <a:t>The Heritage Foundation maintains a database of all recent instances of recorded voter fraud and found just 204 reported cases involving the fraudulent use of vote-by-mail ballots over the past 20 years — only 143 resulted in convictions. That means that over the last two decades, about 0.00006% of total vote-by-mail votes cast were fraudulent.</a:t>
            </a:r>
          </a:p>
          <a:p>
            <a:r>
              <a:rPr lang="en-US" dirty="0"/>
              <a:t>In Santa Cruz County, since 1993 there has been 1 case of voter fraud where a property owner voted and returned a ballot for a tenant. We caught the incident during our standard signature checking procedures. </a:t>
            </a:r>
          </a:p>
          <a:p>
            <a:r>
              <a:rPr lang="en-US" dirty="0"/>
              <a:t>Most cases are people guilty of “over-helping.” Spouses signing for the other. Parents signing for their children. </a:t>
            </a:r>
          </a:p>
        </p:txBody>
      </p:sp>
    </p:spTree>
    <p:extLst>
      <p:ext uri="{BB962C8B-B14F-4D97-AF65-F5344CB8AC3E}">
        <p14:creationId xmlns:p14="http://schemas.microsoft.com/office/powerpoint/2010/main" val="97742255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otalTime>78</TotalTime>
  <Words>4457</Words>
  <Application>Microsoft Office PowerPoint</Application>
  <PresentationFormat>Widescreen</PresentationFormat>
  <Paragraphs>334</Paragraphs>
  <Slides>48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Arial</vt:lpstr>
      <vt:lpstr>system-ui</vt:lpstr>
      <vt:lpstr>Tw Cen MT</vt:lpstr>
      <vt:lpstr>Tw Cen MT Condensed</vt:lpstr>
      <vt:lpstr>Wingdings 3</vt:lpstr>
      <vt:lpstr>Integral</vt:lpstr>
      <vt:lpstr>Voting Matters</vt:lpstr>
      <vt:lpstr>Yes, the election will be held November 3</vt:lpstr>
      <vt:lpstr>Ballots will be mailed to ALL voters in October for the November 3 election!</vt:lpstr>
      <vt:lpstr>Our ballots will be mailed with a hug &amp; a kiss!</vt:lpstr>
      <vt:lpstr>Our voting system – paper ballots you mark</vt:lpstr>
      <vt:lpstr>State Propositions and local measures</vt:lpstr>
      <vt:lpstr>How to fill out your ballot envelope.</vt:lpstr>
      <vt:lpstr>Safeguards of voting the ballot mailed to you</vt:lpstr>
      <vt:lpstr>What about fraud?</vt:lpstr>
      <vt:lpstr>Easiest types of fraud</vt:lpstr>
      <vt:lpstr>voting by mail in the US</vt:lpstr>
      <vt:lpstr>They said it so well</vt:lpstr>
      <vt:lpstr>How to return your ballot after voting from home</vt:lpstr>
      <vt:lpstr>Most ballot drop boxes are accessible 24/7 and you don’t have to leave your car!</vt:lpstr>
      <vt:lpstr>Be an informed voter.   It’s 3 easy steps.</vt:lpstr>
      <vt:lpstr>Voter Registration</vt:lpstr>
      <vt:lpstr>Current Voter Registration numbers for Santa Cruz County</vt:lpstr>
      <vt:lpstr>Key Dates and Deadlines</vt:lpstr>
      <vt:lpstr>How to be safe during an election – advice from  Dr. Gail Newel, County Public Health Officer</vt:lpstr>
      <vt:lpstr>Offices on the ballot  </vt:lpstr>
      <vt:lpstr> 12 State Propositions on the November ballot  </vt:lpstr>
      <vt:lpstr>Local Measures</vt:lpstr>
      <vt:lpstr>Voting in November 2020</vt:lpstr>
      <vt:lpstr>In-person voting options.</vt:lpstr>
      <vt:lpstr>Paper ballots marked with the tablet</vt:lpstr>
      <vt:lpstr>10 Voter Service Center locations used in March – only 4 work for November</vt:lpstr>
      <vt:lpstr>Possible locations for November – we need 17 </vt:lpstr>
      <vt:lpstr>Parking lot/mobile voting</vt:lpstr>
      <vt:lpstr>PowerPoint Presentation</vt:lpstr>
      <vt:lpstr>We need to flatten the voting curve!</vt:lpstr>
      <vt:lpstr>Turnout during the last 4 days at our Voter Service Centers</vt:lpstr>
      <vt:lpstr>March numbers</vt:lpstr>
      <vt:lpstr>Election Night  Polls close at 8pm  Ballot drop boxes close at 8pm</vt:lpstr>
      <vt:lpstr>The Canvass Like fine wine, it takes time. </vt:lpstr>
      <vt:lpstr>Ballot processing and counting…</vt:lpstr>
      <vt:lpstr>…Ballot processing and counting</vt:lpstr>
      <vt:lpstr>Final Election Results </vt:lpstr>
      <vt:lpstr>Assuming office</vt:lpstr>
      <vt:lpstr>Outstanding issues</vt:lpstr>
      <vt:lpstr>Voter outreach efforts</vt:lpstr>
      <vt:lpstr>Postcard going out to all voters in Mid August</vt:lpstr>
      <vt:lpstr>Some social media graphics</vt:lpstr>
      <vt:lpstr>Flyer in English and  Spanish  </vt:lpstr>
      <vt:lpstr>How we PLAN to Promote the Vote!</vt:lpstr>
      <vt:lpstr>What you can do to promote the vote  </vt:lpstr>
      <vt:lpstr>Help spread the three easy steps.</vt:lpstr>
      <vt:lpstr>Most important message!!!</vt:lpstr>
      <vt:lpstr>Questions? Feedback?  Next “Voting Matters”?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Voting Matters</dc:title>
  <dc:creator>Gail Pellerin</dc:creator>
  <cp:lastModifiedBy>Gail Pellerin</cp:lastModifiedBy>
  <cp:revision>4</cp:revision>
  <dcterms:created xsi:type="dcterms:W3CDTF">2020-08-06T21:45:54Z</dcterms:created>
  <dcterms:modified xsi:type="dcterms:W3CDTF">2020-08-07T02:43:14Z</dcterms:modified>
</cp:coreProperties>
</file>